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5" r:id="rId3"/>
    <p:sldId id="266" r:id="rId4"/>
    <p:sldId id="267" r:id="rId5"/>
    <p:sldId id="292" r:id="rId6"/>
    <p:sldId id="269" r:id="rId7"/>
    <p:sldId id="270" r:id="rId8"/>
    <p:sldId id="294" r:id="rId9"/>
    <p:sldId id="271" r:id="rId10"/>
    <p:sldId id="324" r:id="rId11"/>
    <p:sldId id="325" r:id="rId12"/>
    <p:sldId id="341" r:id="rId13"/>
    <p:sldId id="298" r:id="rId14"/>
    <p:sldId id="342" r:id="rId15"/>
    <p:sldId id="304" r:id="rId16"/>
    <p:sldId id="326" r:id="rId17"/>
    <p:sldId id="307" r:id="rId18"/>
    <p:sldId id="276" r:id="rId19"/>
    <p:sldId id="327" r:id="rId20"/>
    <p:sldId id="312" r:id="rId21"/>
    <p:sldId id="328" r:id="rId22"/>
    <p:sldId id="329" r:id="rId23"/>
    <p:sldId id="330" r:id="rId24"/>
    <p:sldId id="331" r:id="rId25"/>
    <p:sldId id="332" r:id="rId26"/>
    <p:sldId id="311" r:id="rId27"/>
    <p:sldId id="333" r:id="rId28"/>
    <p:sldId id="334" r:id="rId29"/>
    <p:sldId id="335" r:id="rId30"/>
    <p:sldId id="336" r:id="rId31"/>
    <p:sldId id="337" r:id="rId32"/>
    <p:sldId id="318" r:id="rId33"/>
    <p:sldId id="338" r:id="rId34"/>
    <p:sldId id="339" r:id="rId35"/>
    <p:sldId id="340" r:id="rId36"/>
    <p:sldId id="322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16A80-2688-41B9-BCEE-670F71480893}" type="doc">
      <dgm:prSet loTypeId="urn:microsoft.com/office/officeart/2005/8/layout/hierarchy3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2FE6E6-CECF-4E8A-B42A-CB079BF8AFD4}">
      <dgm:prSet/>
      <dgm:spPr/>
      <dgm:t>
        <a:bodyPr/>
        <a:lstStyle/>
        <a:p>
          <a:r>
            <a:rPr lang="it-IT"/>
            <a:t>Quadrotor model</a:t>
          </a:r>
          <a:endParaRPr lang="en-US"/>
        </a:p>
      </dgm:t>
    </dgm:pt>
    <dgm:pt modelId="{83FB03C0-FFAE-485D-8FD0-34D1771576E5}" type="parTrans" cxnId="{583D22F6-401D-4D1D-9B82-A5103F9B9ACE}">
      <dgm:prSet/>
      <dgm:spPr/>
      <dgm:t>
        <a:bodyPr/>
        <a:lstStyle/>
        <a:p>
          <a:endParaRPr lang="en-US"/>
        </a:p>
      </dgm:t>
    </dgm:pt>
    <dgm:pt modelId="{EC8045A5-265E-400F-A990-DA7956E97B79}" type="sibTrans" cxnId="{583D22F6-401D-4D1D-9B82-A5103F9B9ACE}">
      <dgm:prSet/>
      <dgm:spPr/>
      <dgm:t>
        <a:bodyPr/>
        <a:lstStyle/>
        <a:p>
          <a:endParaRPr lang="en-US"/>
        </a:p>
      </dgm:t>
    </dgm:pt>
    <dgm:pt modelId="{1D740169-9D38-455A-8A5C-AF20C62CF3B2}">
      <dgm:prSet/>
      <dgm:spPr/>
      <dgm:t>
        <a:bodyPr/>
        <a:lstStyle/>
        <a:p>
          <a:r>
            <a:rPr lang="it-IT"/>
            <a:t>Quadrotor model for Hierarchical Control</a:t>
          </a:r>
          <a:endParaRPr lang="en-US"/>
        </a:p>
      </dgm:t>
    </dgm:pt>
    <dgm:pt modelId="{F2513CA8-AD50-44B3-8741-E88A1C07F80E}" type="parTrans" cxnId="{7B3E06A6-F66E-48FF-AB51-30182EE4DA1A}">
      <dgm:prSet/>
      <dgm:spPr/>
      <dgm:t>
        <a:bodyPr/>
        <a:lstStyle/>
        <a:p>
          <a:endParaRPr lang="en-US"/>
        </a:p>
      </dgm:t>
    </dgm:pt>
    <dgm:pt modelId="{7CF0DD70-8605-4CD3-BCF9-1BB6787332E0}" type="sibTrans" cxnId="{7B3E06A6-F66E-48FF-AB51-30182EE4DA1A}">
      <dgm:prSet/>
      <dgm:spPr/>
      <dgm:t>
        <a:bodyPr/>
        <a:lstStyle/>
        <a:p>
          <a:endParaRPr lang="en-US"/>
        </a:p>
      </dgm:t>
    </dgm:pt>
    <dgm:pt modelId="{4E20D7EA-2E3E-44A7-844F-71698C5C4A38}">
      <dgm:prSet/>
      <dgm:spPr/>
      <dgm:t>
        <a:bodyPr/>
        <a:lstStyle/>
        <a:p>
          <a:r>
            <a:rPr lang="it-IT"/>
            <a:t>Quadrotor model for Passivity-Based Control</a:t>
          </a:r>
          <a:endParaRPr lang="en-US"/>
        </a:p>
      </dgm:t>
    </dgm:pt>
    <dgm:pt modelId="{A7C68D2B-806D-49AA-B68D-74827668D8EB}" type="parTrans" cxnId="{839A25E5-3973-40EF-92E4-4FCF7EA41071}">
      <dgm:prSet/>
      <dgm:spPr/>
      <dgm:t>
        <a:bodyPr/>
        <a:lstStyle/>
        <a:p>
          <a:endParaRPr lang="en-US"/>
        </a:p>
      </dgm:t>
    </dgm:pt>
    <dgm:pt modelId="{1F77887B-F744-4E4B-A7D0-311CB5323229}" type="sibTrans" cxnId="{839A25E5-3973-40EF-92E4-4FCF7EA41071}">
      <dgm:prSet/>
      <dgm:spPr/>
      <dgm:t>
        <a:bodyPr/>
        <a:lstStyle/>
        <a:p>
          <a:endParaRPr lang="en-US"/>
        </a:p>
      </dgm:t>
    </dgm:pt>
    <dgm:pt modelId="{C543A516-E871-430E-BFCD-511DB1F826AE}">
      <dgm:prSet/>
      <dgm:spPr/>
      <dgm:t>
        <a:bodyPr/>
        <a:lstStyle/>
        <a:p>
          <a:r>
            <a:rPr lang="it-IT"/>
            <a:t>Trajectory Planning</a:t>
          </a:r>
          <a:endParaRPr lang="en-US"/>
        </a:p>
      </dgm:t>
    </dgm:pt>
    <dgm:pt modelId="{EA04B6F7-BB58-4821-958D-D7EFB4FB7F78}" type="parTrans" cxnId="{BE3D4EA1-4250-43A0-B5B3-4767614EE9AF}">
      <dgm:prSet/>
      <dgm:spPr/>
      <dgm:t>
        <a:bodyPr/>
        <a:lstStyle/>
        <a:p>
          <a:endParaRPr lang="en-US"/>
        </a:p>
      </dgm:t>
    </dgm:pt>
    <dgm:pt modelId="{1220DE99-612A-4A82-9063-EA273FD4568E}" type="sibTrans" cxnId="{BE3D4EA1-4250-43A0-B5B3-4767614EE9AF}">
      <dgm:prSet/>
      <dgm:spPr/>
      <dgm:t>
        <a:bodyPr/>
        <a:lstStyle/>
        <a:p>
          <a:endParaRPr lang="en-US"/>
        </a:p>
      </dgm:t>
    </dgm:pt>
    <dgm:pt modelId="{BAAC3FFA-CDA8-4CE5-88CE-E1BB94138AC2}">
      <dgm:prSet/>
      <dgm:spPr/>
      <dgm:t>
        <a:bodyPr/>
        <a:lstStyle/>
        <a:p>
          <a:r>
            <a:rPr lang="it-IT"/>
            <a:t>Hierarchical Control</a:t>
          </a:r>
          <a:endParaRPr lang="en-US"/>
        </a:p>
      </dgm:t>
    </dgm:pt>
    <dgm:pt modelId="{830F4A27-2E65-409B-A0A5-2863B628A7B1}" type="parTrans" cxnId="{494FC396-BCFA-4065-B2A9-88E50473371F}">
      <dgm:prSet/>
      <dgm:spPr/>
      <dgm:t>
        <a:bodyPr/>
        <a:lstStyle/>
        <a:p>
          <a:endParaRPr lang="en-US"/>
        </a:p>
      </dgm:t>
    </dgm:pt>
    <dgm:pt modelId="{5B300AF8-59E0-4325-9E24-DBD2B0782D70}" type="sibTrans" cxnId="{494FC396-BCFA-4065-B2A9-88E50473371F}">
      <dgm:prSet/>
      <dgm:spPr/>
      <dgm:t>
        <a:bodyPr/>
        <a:lstStyle/>
        <a:p>
          <a:endParaRPr lang="en-US"/>
        </a:p>
      </dgm:t>
    </dgm:pt>
    <dgm:pt modelId="{6DA96B30-0AE1-43D6-AEBD-6C3855A0322C}">
      <dgm:prSet/>
      <dgm:spPr/>
      <dgm:t>
        <a:bodyPr/>
        <a:lstStyle/>
        <a:p>
          <a:r>
            <a:rPr lang="it-IT"/>
            <a:t>Passivity-based Control</a:t>
          </a:r>
          <a:endParaRPr lang="en-US"/>
        </a:p>
      </dgm:t>
    </dgm:pt>
    <dgm:pt modelId="{5E0A65B2-8553-4529-98E8-05FACCAF794C}" type="parTrans" cxnId="{06E5B5AD-720A-4554-BF70-86DCA835EA7B}">
      <dgm:prSet/>
      <dgm:spPr/>
      <dgm:t>
        <a:bodyPr/>
        <a:lstStyle/>
        <a:p>
          <a:endParaRPr lang="en-US"/>
        </a:p>
      </dgm:t>
    </dgm:pt>
    <dgm:pt modelId="{3114FA9D-B0D8-4AF9-BFD5-71C96EAE828A}" type="sibTrans" cxnId="{06E5B5AD-720A-4554-BF70-86DCA835EA7B}">
      <dgm:prSet/>
      <dgm:spPr/>
      <dgm:t>
        <a:bodyPr/>
        <a:lstStyle/>
        <a:p>
          <a:endParaRPr lang="en-US"/>
        </a:p>
      </dgm:t>
    </dgm:pt>
    <dgm:pt modelId="{FCC9CD34-537E-4129-A196-20A29A2225FF}">
      <dgm:prSet/>
      <dgm:spPr/>
      <dgm:t>
        <a:bodyPr/>
        <a:lstStyle/>
        <a:p>
          <a:r>
            <a:rPr lang="it-IT"/>
            <a:t>Simulation Results</a:t>
          </a:r>
          <a:endParaRPr lang="en-US"/>
        </a:p>
      </dgm:t>
    </dgm:pt>
    <dgm:pt modelId="{30BFD8CC-8B05-46BF-B580-28A0285C2735}" type="parTrans" cxnId="{C9C62793-2ADB-41A8-938A-A3E92D16338F}">
      <dgm:prSet/>
      <dgm:spPr/>
      <dgm:t>
        <a:bodyPr/>
        <a:lstStyle/>
        <a:p>
          <a:endParaRPr lang="en-US"/>
        </a:p>
      </dgm:t>
    </dgm:pt>
    <dgm:pt modelId="{E1D0CDF2-DC0F-4C6F-A591-B1C631A26CFC}" type="sibTrans" cxnId="{C9C62793-2ADB-41A8-938A-A3E92D16338F}">
      <dgm:prSet/>
      <dgm:spPr/>
      <dgm:t>
        <a:bodyPr/>
        <a:lstStyle/>
        <a:p>
          <a:endParaRPr lang="en-US"/>
        </a:p>
      </dgm:t>
    </dgm:pt>
    <dgm:pt modelId="{FF3A0818-E931-42BC-A5F4-1E98F14BE292}">
      <dgm:prSet/>
      <dgm:spPr/>
      <dgm:t>
        <a:bodyPr/>
        <a:lstStyle/>
        <a:p>
          <a:r>
            <a:rPr lang="it-IT"/>
            <a:t>Results without disturbance</a:t>
          </a:r>
          <a:endParaRPr lang="en-US"/>
        </a:p>
      </dgm:t>
    </dgm:pt>
    <dgm:pt modelId="{03CE818B-1CE0-4A23-9450-F71C6A832285}" type="parTrans" cxnId="{75D93FB2-2B79-4FF0-A70A-5EFE71BE94BE}">
      <dgm:prSet/>
      <dgm:spPr/>
      <dgm:t>
        <a:bodyPr/>
        <a:lstStyle/>
        <a:p>
          <a:endParaRPr lang="en-US"/>
        </a:p>
      </dgm:t>
    </dgm:pt>
    <dgm:pt modelId="{D3743149-D91D-474B-8BB2-265F2A882F03}" type="sibTrans" cxnId="{75D93FB2-2B79-4FF0-A70A-5EFE71BE94BE}">
      <dgm:prSet/>
      <dgm:spPr/>
      <dgm:t>
        <a:bodyPr/>
        <a:lstStyle/>
        <a:p>
          <a:endParaRPr lang="en-US"/>
        </a:p>
      </dgm:t>
    </dgm:pt>
    <dgm:pt modelId="{D27D281A-A853-49C0-A3DB-829242CC8935}">
      <dgm:prSet/>
      <dgm:spPr/>
      <dgm:t>
        <a:bodyPr/>
        <a:lstStyle/>
        <a:p>
          <a:r>
            <a:rPr lang="it-IT"/>
            <a:t>Results with disturbance</a:t>
          </a:r>
          <a:endParaRPr lang="en-US"/>
        </a:p>
      </dgm:t>
    </dgm:pt>
    <dgm:pt modelId="{BCF74791-6076-4C24-A6A8-2BB1B95CDD28}" type="parTrans" cxnId="{E2CD6D9B-28DF-4D3D-AFC2-D9407CD9BD90}">
      <dgm:prSet/>
      <dgm:spPr/>
      <dgm:t>
        <a:bodyPr/>
        <a:lstStyle/>
        <a:p>
          <a:endParaRPr lang="en-US"/>
        </a:p>
      </dgm:t>
    </dgm:pt>
    <dgm:pt modelId="{AFD97C9F-7B1A-4093-8BEF-389AF5500FC9}" type="sibTrans" cxnId="{E2CD6D9B-28DF-4D3D-AFC2-D9407CD9BD90}">
      <dgm:prSet/>
      <dgm:spPr/>
      <dgm:t>
        <a:bodyPr/>
        <a:lstStyle/>
        <a:p>
          <a:endParaRPr lang="en-US"/>
        </a:p>
      </dgm:t>
    </dgm:pt>
    <dgm:pt modelId="{0BBAF2A0-FD8F-41E2-982B-BE737975E125}">
      <dgm:prSet/>
      <dgm:spPr/>
      <dgm:t>
        <a:bodyPr/>
        <a:lstStyle/>
        <a:p>
          <a:r>
            <a:rPr lang="it-IT"/>
            <a:t>Conclusions</a:t>
          </a:r>
          <a:endParaRPr lang="en-US"/>
        </a:p>
      </dgm:t>
    </dgm:pt>
    <dgm:pt modelId="{74D26BC8-A994-47AF-B16D-4E6255AEC468}" type="parTrans" cxnId="{5EF2AE9E-3BC9-4437-988F-9199C964AAD1}">
      <dgm:prSet/>
      <dgm:spPr/>
      <dgm:t>
        <a:bodyPr/>
        <a:lstStyle/>
        <a:p>
          <a:endParaRPr lang="en-US"/>
        </a:p>
      </dgm:t>
    </dgm:pt>
    <dgm:pt modelId="{1AA6C87E-AB36-4546-8963-3DC6811402BF}" type="sibTrans" cxnId="{5EF2AE9E-3BC9-4437-988F-9199C964AAD1}">
      <dgm:prSet/>
      <dgm:spPr/>
      <dgm:t>
        <a:bodyPr/>
        <a:lstStyle/>
        <a:p>
          <a:endParaRPr lang="en-US"/>
        </a:p>
      </dgm:t>
    </dgm:pt>
    <dgm:pt modelId="{918E608F-C7DA-449A-9C57-503014379D4E}">
      <dgm:prSet/>
      <dgm:spPr/>
      <dgm:t>
        <a:bodyPr/>
        <a:lstStyle/>
        <a:p>
          <a:r>
            <a:rPr lang="it-IT"/>
            <a:t>Posture Control</a:t>
          </a:r>
        </a:p>
      </dgm:t>
    </dgm:pt>
    <dgm:pt modelId="{8B3F3139-E059-4947-BD5C-10FCB7FCFA06}" type="parTrans" cxnId="{98103069-5089-4F18-85B3-BE7CCF3DA7A1}">
      <dgm:prSet/>
      <dgm:spPr/>
      <dgm:t>
        <a:bodyPr/>
        <a:lstStyle/>
        <a:p>
          <a:endParaRPr lang="it-IT"/>
        </a:p>
      </dgm:t>
    </dgm:pt>
    <dgm:pt modelId="{35DFA568-F604-4F22-8440-B52FECEED443}" type="sibTrans" cxnId="{98103069-5089-4F18-85B3-BE7CCF3DA7A1}">
      <dgm:prSet/>
      <dgm:spPr/>
      <dgm:t>
        <a:bodyPr/>
        <a:lstStyle/>
        <a:p>
          <a:endParaRPr lang="it-IT"/>
        </a:p>
      </dgm:t>
    </dgm:pt>
    <dgm:pt modelId="{F3DD50C5-855C-4E21-8C78-ABE816201E2F}">
      <dgm:prSet/>
      <dgm:spPr/>
      <dgm:t>
        <a:bodyPr/>
        <a:lstStyle/>
        <a:p>
          <a:r>
            <a:rPr lang="it-IT"/>
            <a:t>Orientation Control</a:t>
          </a:r>
        </a:p>
      </dgm:t>
    </dgm:pt>
    <dgm:pt modelId="{A55CC324-73F4-4DAC-BDB2-E4948D239B42}" type="parTrans" cxnId="{2F0AFFB7-A864-4A18-BC5E-8BD357DD9819}">
      <dgm:prSet/>
      <dgm:spPr/>
      <dgm:t>
        <a:bodyPr/>
        <a:lstStyle/>
        <a:p>
          <a:endParaRPr lang="it-IT"/>
        </a:p>
      </dgm:t>
    </dgm:pt>
    <dgm:pt modelId="{4EA0F51D-4954-4A93-BE1B-29026C656F33}" type="sibTrans" cxnId="{2F0AFFB7-A864-4A18-BC5E-8BD357DD9819}">
      <dgm:prSet/>
      <dgm:spPr/>
      <dgm:t>
        <a:bodyPr/>
        <a:lstStyle/>
        <a:p>
          <a:endParaRPr lang="it-IT"/>
        </a:p>
      </dgm:t>
    </dgm:pt>
    <dgm:pt modelId="{D77F49AF-05C3-4E6B-BD3B-C6AAACC0D1A3}">
      <dgm:prSet/>
      <dgm:spPr/>
      <dgm:t>
        <a:bodyPr/>
        <a:lstStyle/>
        <a:p>
          <a:r>
            <a:rPr lang="it-IT"/>
            <a:t>Outer Loop</a:t>
          </a:r>
        </a:p>
      </dgm:t>
    </dgm:pt>
    <dgm:pt modelId="{E905F2EF-319C-43B9-BCCA-C702119E5FEA}" type="parTrans" cxnId="{56A6D4B2-EF29-4F89-B9AC-DCDB14C07BD6}">
      <dgm:prSet/>
      <dgm:spPr/>
      <dgm:t>
        <a:bodyPr/>
        <a:lstStyle/>
        <a:p>
          <a:endParaRPr lang="it-IT"/>
        </a:p>
      </dgm:t>
    </dgm:pt>
    <dgm:pt modelId="{2AAFE9D3-9DAA-4BAC-A1D1-B682F8E364ED}" type="sibTrans" cxnId="{56A6D4B2-EF29-4F89-B9AC-DCDB14C07BD6}">
      <dgm:prSet/>
      <dgm:spPr/>
      <dgm:t>
        <a:bodyPr/>
        <a:lstStyle/>
        <a:p>
          <a:endParaRPr lang="it-IT"/>
        </a:p>
      </dgm:t>
    </dgm:pt>
    <dgm:pt modelId="{3B3ED440-865D-4A62-AE93-0DB2BC95C198}">
      <dgm:prSet/>
      <dgm:spPr/>
      <dgm:t>
        <a:bodyPr/>
        <a:lstStyle/>
        <a:p>
          <a:r>
            <a:rPr lang="it-IT"/>
            <a:t>Inner Loop</a:t>
          </a:r>
        </a:p>
      </dgm:t>
    </dgm:pt>
    <dgm:pt modelId="{86FDDD0B-003C-4183-8BF4-8FA3B69604DC}" type="parTrans" cxnId="{5A0DB4F8-70C5-4AAC-932D-9234DC12580C}">
      <dgm:prSet/>
      <dgm:spPr/>
      <dgm:t>
        <a:bodyPr/>
        <a:lstStyle/>
        <a:p>
          <a:endParaRPr lang="it-IT"/>
        </a:p>
      </dgm:t>
    </dgm:pt>
    <dgm:pt modelId="{801B9135-88EE-4361-A8D5-2E4AF138C121}" type="sibTrans" cxnId="{5A0DB4F8-70C5-4AAC-932D-9234DC12580C}">
      <dgm:prSet/>
      <dgm:spPr/>
      <dgm:t>
        <a:bodyPr/>
        <a:lstStyle/>
        <a:p>
          <a:endParaRPr lang="it-IT"/>
        </a:p>
      </dgm:t>
    </dgm:pt>
    <dgm:pt modelId="{72088FED-77F3-4660-AC5B-9494E86BD001}">
      <dgm:prSet/>
      <dgm:spPr/>
      <dgm:t>
        <a:bodyPr/>
        <a:lstStyle/>
        <a:p>
          <a:r>
            <a:rPr lang="it-IT"/>
            <a:t>External Wrench Estimation</a:t>
          </a:r>
        </a:p>
      </dgm:t>
    </dgm:pt>
    <dgm:pt modelId="{B809DE2C-A42D-4336-8544-26D913F4C0B4}" type="parTrans" cxnId="{B861AD51-F3F0-44D1-A90A-1EFB632E4BE0}">
      <dgm:prSet/>
      <dgm:spPr/>
      <dgm:t>
        <a:bodyPr/>
        <a:lstStyle/>
        <a:p>
          <a:endParaRPr lang="it-IT"/>
        </a:p>
      </dgm:t>
    </dgm:pt>
    <dgm:pt modelId="{F5B638B1-34F2-4275-8CE1-1C36635CCA54}" type="sibTrans" cxnId="{B861AD51-F3F0-44D1-A90A-1EFB632E4BE0}">
      <dgm:prSet/>
      <dgm:spPr/>
      <dgm:t>
        <a:bodyPr/>
        <a:lstStyle/>
        <a:p>
          <a:endParaRPr lang="it-IT"/>
        </a:p>
      </dgm:t>
    </dgm:pt>
    <dgm:pt modelId="{4BB22E53-70D9-41DC-BD65-DB6E7CEE53A9}" type="pres">
      <dgm:prSet presAssocID="{ADE16A80-2688-41B9-BCEE-670F71480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F2A8A2E-7C28-4BE7-900B-39577B812AA0}" type="pres">
      <dgm:prSet presAssocID="{1B2FE6E6-CECF-4E8A-B42A-CB079BF8AFD4}" presName="root" presStyleCnt="0"/>
      <dgm:spPr/>
    </dgm:pt>
    <dgm:pt modelId="{7FE63EDA-56AA-41FE-89CA-855037E846C3}" type="pres">
      <dgm:prSet presAssocID="{1B2FE6E6-CECF-4E8A-B42A-CB079BF8AFD4}" presName="rootComposite" presStyleCnt="0"/>
      <dgm:spPr/>
    </dgm:pt>
    <dgm:pt modelId="{A07245FD-DDDE-4EF0-A42F-43779D6F4F26}" type="pres">
      <dgm:prSet presAssocID="{1B2FE6E6-CECF-4E8A-B42A-CB079BF8AFD4}" presName="rootText" presStyleLbl="node1" presStyleIdx="0" presStyleCnt="6"/>
      <dgm:spPr/>
    </dgm:pt>
    <dgm:pt modelId="{8DF3B34D-B695-47D2-99BB-C70BF489E168}" type="pres">
      <dgm:prSet presAssocID="{1B2FE6E6-CECF-4E8A-B42A-CB079BF8AFD4}" presName="rootConnector" presStyleLbl="node1" presStyleIdx="0" presStyleCnt="6"/>
      <dgm:spPr/>
    </dgm:pt>
    <dgm:pt modelId="{FAEDE48E-7ADB-494E-9D93-A120ADB4BF5C}" type="pres">
      <dgm:prSet presAssocID="{1B2FE6E6-CECF-4E8A-B42A-CB079BF8AFD4}" presName="childShape" presStyleCnt="0"/>
      <dgm:spPr/>
    </dgm:pt>
    <dgm:pt modelId="{EE55FCD0-0DAB-49F8-811F-DF57732A2CD9}" type="pres">
      <dgm:prSet presAssocID="{F2513CA8-AD50-44B3-8741-E88A1C07F80E}" presName="Name13" presStyleLbl="parChTrans1D2" presStyleIdx="0" presStyleCnt="9"/>
      <dgm:spPr/>
    </dgm:pt>
    <dgm:pt modelId="{85AF7BBC-04C4-4CCB-A09C-BD7E6C744B65}" type="pres">
      <dgm:prSet presAssocID="{1D740169-9D38-455A-8A5C-AF20C62CF3B2}" presName="childText" presStyleLbl="bgAcc1" presStyleIdx="0" presStyleCnt="9">
        <dgm:presLayoutVars>
          <dgm:bulletEnabled val="1"/>
        </dgm:presLayoutVars>
      </dgm:prSet>
      <dgm:spPr/>
    </dgm:pt>
    <dgm:pt modelId="{D763578D-474A-4165-BDE4-45B4E7A4168D}" type="pres">
      <dgm:prSet presAssocID="{A7C68D2B-806D-49AA-B68D-74827668D8EB}" presName="Name13" presStyleLbl="parChTrans1D2" presStyleIdx="1" presStyleCnt="9"/>
      <dgm:spPr/>
    </dgm:pt>
    <dgm:pt modelId="{2C41F970-4FCC-4F17-A983-F38E0F13A58E}" type="pres">
      <dgm:prSet presAssocID="{4E20D7EA-2E3E-44A7-844F-71698C5C4A38}" presName="childText" presStyleLbl="bgAcc1" presStyleIdx="1" presStyleCnt="9">
        <dgm:presLayoutVars>
          <dgm:bulletEnabled val="1"/>
        </dgm:presLayoutVars>
      </dgm:prSet>
      <dgm:spPr/>
    </dgm:pt>
    <dgm:pt modelId="{096F9198-E707-4CB3-8D7B-B42E609F9784}" type="pres">
      <dgm:prSet presAssocID="{C543A516-E871-430E-BFCD-511DB1F826AE}" presName="root" presStyleCnt="0"/>
      <dgm:spPr/>
    </dgm:pt>
    <dgm:pt modelId="{A65DAE76-7F5D-41CC-AE67-A9AE0B41F324}" type="pres">
      <dgm:prSet presAssocID="{C543A516-E871-430E-BFCD-511DB1F826AE}" presName="rootComposite" presStyleCnt="0"/>
      <dgm:spPr/>
    </dgm:pt>
    <dgm:pt modelId="{1CC02B3E-2257-4E1F-A760-4EE05A4FF177}" type="pres">
      <dgm:prSet presAssocID="{C543A516-E871-430E-BFCD-511DB1F826AE}" presName="rootText" presStyleLbl="node1" presStyleIdx="1" presStyleCnt="6"/>
      <dgm:spPr/>
    </dgm:pt>
    <dgm:pt modelId="{0AF7D6EE-825A-482F-A769-A06FDFB10C1C}" type="pres">
      <dgm:prSet presAssocID="{C543A516-E871-430E-BFCD-511DB1F826AE}" presName="rootConnector" presStyleLbl="node1" presStyleIdx="1" presStyleCnt="6"/>
      <dgm:spPr/>
    </dgm:pt>
    <dgm:pt modelId="{F3830087-560B-45DE-AFDF-F70B96064B75}" type="pres">
      <dgm:prSet presAssocID="{C543A516-E871-430E-BFCD-511DB1F826AE}" presName="childShape" presStyleCnt="0"/>
      <dgm:spPr/>
    </dgm:pt>
    <dgm:pt modelId="{82D0E49F-5F4D-4964-8E3D-9CB15A2510EB}" type="pres">
      <dgm:prSet presAssocID="{BAAC3FFA-CDA8-4CE5-88CE-E1BB94138AC2}" presName="root" presStyleCnt="0"/>
      <dgm:spPr/>
    </dgm:pt>
    <dgm:pt modelId="{E017BCCE-D2D3-4B61-810A-415E5EC3E4B5}" type="pres">
      <dgm:prSet presAssocID="{BAAC3FFA-CDA8-4CE5-88CE-E1BB94138AC2}" presName="rootComposite" presStyleCnt="0"/>
      <dgm:spPr/>
    </dgm:pt>
    <dgm:pt modelId="{3DEDDB83-58D9-4E33-959F-9BBAF46A54C6}" type="pres">
      <dgm:prSet presAssocID="{BAAC3FFA-CDA8-4CE5-88CE-E1BB94138AC2}" presName="rootText" presStyleLbl="node1" presStyleIdx="2" presStyleCnt="6"/>
      <dgm:spPr/>
    </dgm:pt>
    <dgm:pt modelId="{06E084EF-D6A2-46D9-8684-891A7F7BC17E}" type="pres">
      <dgm:prSet presAssocID="{BAAC3FFA-CDA8-4CE5-88CE-E1BB94138AC2}" presName="rootConnector" presStyleLbl="node1" presStyleIdx="2" presStyleCnt="6"/>
      <dgm:spPr/>
    </dgm:pt>
    <dgm:pt modelId="{61DD0A3F-D90F-42BE-B527-21EB3AC01DBB}" type="pres">
      <dgm:prSet presAssocID="{BAAC3FFA-CDA8-4CE5-88CE-E1BB94138AC2}" presName="childShape" presStyleCnt="0"/>
      <dgm:spPr/>
    </dgm:pt>
    <dgm:pt modelId="{8E017456-5ABF-4F8B-9513-62ADD5980A69}" type="pres">
      <dgm:prSet presAssocID="{8B3F3139-E059-4947-BD5C-10FCB7FCFA06}" presName="Name13" presStyleLbl="parChTrans1D2" presStyleIdx="2" presStyleCnt="9"/>
      <dgm:spPr/>
    </dgm:pt>
    <dgm:pt modelId="{5C8CB7D1-B77A-46D9-B015-FE0C52191468}" type="pres">
      <dgm:prSet presAssocID="{918E608F-C7DA-449A-9C57-503014379D4E}" presName="childText" presStyleLbl="bgAcc1" presStyleIdx="2" presStyleCnt="9">
        <dgm:presLayoutVars>
          <dgm:bulletEnabled val="1"/>
        </dgm:presLayoutVars>
      </dgm:prSet>
      <dgm:spPr/>
    </dgm:pt>
    <dgm:pt modelId="{28D27392-EFFD-45D7-8025-AF2C8FBE3A4D}" type="pres">
      <dgm:prSet presAssocID="{A55CC324-73F4-4DAC-BDB2-E4948D239B42}" presName="Name13" presStyleLbl="parChTrans1D2" presStyleIdx="3" presStyleCnt="9"/>
      <dgm:spPr/>
    </dgm:pt>
    <dgm:pt modelId="{DE5319B5-3A2C-40B8-9C5C-6426A479A1D5}" type="pres">
      <dgm:prSet presAssocID="{F3DD50C5-855C-4E21-8C78-ABE816201E2F}" presName="childText" presStyleLbl="bgAcc1" presStyleIdx="3" presStyleCnt="9">
        <dgm:presLayoutVars>
          <dgm:bulletEnabled val="1"/>
        </dgm:presLayoutVars>
      </dgm:prSet>
      <dgm:spPr/>
    </dgm:pt>
    <dgm:pt modelId="{3CB2604A-C7EB-4657-B6BC-E748217647F9}" type="pres">
      <dgm:prSet presAssocID="{6DA96B30-0AE1-43D6-AEBD-6C3855A0322C}" presName="root" presStyleCnt="0"/>
      <dgm:spPr/>
    </dgm:pt>
    <dgm:pt modelId="{05101495-3E12-4226-851C-5504FC9B1468}" type="pres">
      <dgm:prSet presAssocID="{6DA96B30-0AE1-43D6-AEBD-6C3855A0322C}" presName="rootComposite" presStyleCnt="0"/>
      <dgm:spPr/>
    </dgm:pt>
    <dgm:pt modelId="{9CEDE568-F7D9-4C5F-BD69-B449630C9646}" type="pres">
      <dgm:prSet presAssocID="{6DA96B30-0AE1-43D6-AEBD-6C3855A0322C}" presName="rootText" presStyleLbl="node1" presStyleIdx="3" presStyleCnt="6"/>
      <dgm:spPr/>
    </dgm:pt>
    <dgm:pt modelId="{1E204D3B-8BEA-4A11-B1D7-3975BFF51354}" type="pres">
      <dgm:prSet presAssocID="{6DA96B30-0AE1-43D6-AEBD-6C3855A0322C}" presName="rootConnector" presStyleLbl="node1" presStyleIdx="3" presStyleCnt="6"/>
      <dgm:spPr/>
    </dgm:pt>
    <dgm:pt modelId="{6B3FB16B-9287-4880-BCAC-15D412E05EE5}" type="pres">
      <dgm:prSet presAssocID="{6DA96B30-0AE1-43D6-AEBD-6C3855A0322C}" presName="childShape" presStyleCnt="0"/>
      <dgm:spPr/>
    </dgm:pt>
    <dgm:pt modelId="{BC863097-16D3-46F2-932F-89598FFF14E5}" type="pres">
      <dgm:prSet presAssocID="{E905F2EF-319C-43B9-BCCA-C702119E5FEA}" presName="Name13" presStyleLbl="parChTrans1D2" presStyleIdx="4" presStyleCnt="9"/>
      <dgm:spPr/>
    </dgm:pt>
    <dgm:pt modelId="{AF30F0EA-12EA-46E5-BD81-6611ACCB6073}" type="pres">
      <dgm:prSet presAssocID="{D77F49AF-05C3-4E6B-BD3B-C6AAACC0D1A3}" presName="childText" presStyleLbl="bgAcc1" presStyleIdx="4" presStyleCnt="9">
        <dgm:presLayoutVars>
          <dgm:bulletEnabled val="1"/>
        </dgm:presLayoutVars>
      </dgm:prSet>
      <dgm:spPr/>
    </dgm:pt>
    <dgm:pt modelId="{03739A94-1B4B-4043-A032-DA89A39E2E28}" type="pres">
      <dgm:prSet presAssocID="{86FDDD0B-003C-4183-8BF4-8FA3B69604DC}" presName="Name13" presStyleLbl="parChTrans1D2" presStyleIdx="5" presStyleCnt="9"/>
      <dgm:spPr/>
    </dgm:pt>
    <dgm:pt modelId="{15EDA52F-9FA1-4679-9F9B-5177E573CDAE}" type="pres">
      <dgm:prSet presAssocID="{3B3ED440-865D-4A62-AE93-0DB2BC95C198}" presName="childText" presStyleLbl="bgAcc1" presStyleIdx="5" presStyleCnt="9">
        <dgm:presLayoutVars>
          <dgm:bulletEnabled val="1"/>
        </dgm:presLayoutVars>
      </dgm:prSet>
      <dgm:spPr/>
    </dgm:pt>
    <dgm:pt modelId="{F3B02A7B-E321-432A-AADD-766DDB0515C1}" type="pres">
      <dgm:prSet presAssocID="{B809DE2C-A42D-4336-8544-26D913F4C0B4}" presName="Name13" presStyleLbl="parChTrans1D2" presStyleIdx="6" presStyleCnt="9"/>
      <dgm:spPr/>
    </dgm:pt>
    <dgm:pt modelId="{6F90A870-F054-4A64-A572-59461818CF94}" type="pres">
      <dgm:prSet presAssocID="{72088FED-77F3-4660-AC5B-9494E86BD001}" presName="childText" presStyleLbl="bgAcc1" presStyleIdx="6" presStyleCnt="9">
        <dgm:presLayoutVars>
          <dgm:bulletEnabled val="1"/>
        </dgm:presLayoutVars>
      </dgm:prSet>
      <dgm:spPr/>
    </dgm:pt>
    <dgm:pt modelId="{6ACD009F-0431-4E59-A17B-A55E63FC83B1}" type="pres">
      <dgm:prSet presAssocID="{FCC9CD34-537E-4129-A196-20A29A2225FF}" presName="root" presStyleCnt="0"/>
      <dgm:spPr/>
    </dgm:pt>
    <dgm:pt modelId="{7F8AF35F-C476-408D-9806-96F674BBB6F1}" type="pres">
      <dgm:prSet presAssocID="{FCC9CD34-537E-4129-A196-20A29A2225FF}" presName="rootComposite" presStyleCnt="0"/>
      <dgm:spPr/>
    </dgm:pt>
    <dgm:pt modelId="{933ECA8C-1695-4AE7-BA6F-6785A4D815A9}" type="pres">
      <dgm:prSet presAssocID="{FCC9CD34-537E-4129-A196-20A29A2225FF}" presName="rootText" presStyleLbl="node1" presStyleIdx="4" presStyleCnt="6"/>
      <dgm:spPr/>
    </dgm:pt>
    <dgm:pt modelId="{FB2A8C70-51AF-44A7-96D8-6DDAFFAFA885}" type="pres">
      <dgm:prSet presAssocID="{FCC9CD34-537E-4129-A196-20A29A2225FF}" presName="rootConnector" presStyleLbl="node1" presStyleIdx="4" presStyleCnt="6"/>
      <dgm:spPr/>
    </dgm:pt>
    <dgm:pt modelId="{39CFEE29-FA13-4240-BEFB-BB69D27B3C23}" type="pres">
      <dgm:prSet presAssocID="{FCC9CD34-537E-4129-A196-20A29A2225FF}" presName="childShape" presStyleCnt="0"/>
      <dgm:spPr/>
    </dgm:pt>
    <dgm:pt modelId="{3817D75F-FB60-4C1B-BCAD-97CC72C5C243}" type="pres">
      <dgm:prSet presAssocID="{03CE818B-1CE0-4A23-9450-F71C6A832285}" presName="Name13" presStyleLbl="parChTrans1D2" presStyleIdx="7" presStyleCnt="9"/>
      <dgm:spPr/>
    </dgm:pt>
    <dgm:pt modelId="{8AF59939-3478-48E7-8F5B-5B7AF77DEDD2}" type="pres">
      <dgm:prSet presAssocID="{FF3A0818-E931-42BC-A5F4-1E98F14BE292}" presName="childText" presStyleLbl="bgAcc1" presStyleIdx="7" presStyleCnt="9">
        <dgm:presLayoutVars>
          <dgm:bulletEnabled val="1"/>
        </dgm:presLayoutVars>
      </dgm:prSet>
      <dgm:spPr/>
    </dgm:pt>
    <dgm:pt modelId="{83855029-E412-4395-B954-1830745D0E79}" type="pres">
      <dgm:prSet presAssocID="{BCF74791-6076-4C24-A6A8-2BB1B95CDD28}" presName="Name13" presStyleLbl="parChTrans1D2" presStyleIdx="8" presStyleCnt="9"/>
      <dgm:spPr/>
    </dgm:pt>
    <dgm:pt modelId="{417C94E3-C6F9-47CA-9DB9-83141CF00610}" type="pres">
      <dgm:prSet presAssocID="{D27D281A-A853-49C0-A3DB-829242CC8935}" presName="childText" presStyleLbl="bgAcc1" presStyleIdx="8" presStyleCnt="9">
        <dgm:presLayoutVars>
          <dgm:bulletEnabled val="1"/>
        </dgm:presLayoutVars>
      </dgm:prSet>
      <dgm:spPr/>
    </dgm:pt>
    <dgm:pt modelId="{45AFD8CF-F14F-4801-8B04-9175FE943C9B}" type="pres">
      <dgm:prSet presAssocID="{0BBAF2A0-FD8F-41E2-982B-BE737975E125}" presName="root" presStyleCnt="0"/>
      <dgm:spPr/>
    </dgm:pt>
    <dgm:pt modelId="{2F1AFC05-60EC-4514-9F80-E91ABFE57747}" type="pres">
      <dgm:prSet presAssocID="{0BBAF2A0-FD8F-41E2-982B-BE737975E125}" presName="rootComposite" presStyleCnt="0"/>
      <dgm:spPr/>
    </dgm:pt>
    <dgm:pt modelId="{D51AFD85-3757-41B6-BE65-AF3D67E2EE8A}" type="pres">
      <dgm:prSet presAssocID="{0BBAF2A0-FD8F-41E2-982B-BE737975E125}" presName="rootText" presStyleLbl="node1" presStyleIdx="5" presStyleCnt="6"/>
      <dgm:spPr/>
    </dgm:pt>
    <dgm:pt modelId="{0AA19243-4C5A-4A64-AC50-C9C7A2EA4096}" type="pres">
      <dgm:prSet presAssocID="{0BBAF2A0-FD8F-41E2-982B-BE737975E125}" presName="rootConnector" presStyleLbl="node1" presStyleIdx="5" presStyleCnt="6"/>
      <dgm:spPr/>
    </dgm:pt>
    <dgm:pt modelId="{93B70111-78A9-4199-A2C4-13FF14D2DCA6}" type="pres">
      <dgm:prSet presAssocID="{0BBAF2A0-FD8F-41E2-982B-BE737975E125}" presName="childShape" presStyleCnt="0"/>
      <dgm:spPr/>
    </dgm:pt>
  </dgm:ptLst>
  <dgm:cxnLst>
    <dgm:cxn modelId="{53F52737-C3BF-4135-9544-D7A9BDB6C2AB}" type="presOf" srcId="{FCC9CD34-537E-4129-A196-20A29A2225FF}" destId="{933ECA8C-1695-4AE7-BA6F-6785A4D815A9}" srcOrd="0" destOrd="0" presId="urn:microsoft.com/office/officeart/2005/8/layout/hierarchy3"/>
    <dgm:cxn modelId="{83A3A83B-FBCF-40D4-962A-2E058319CE03}" type="presOf" srcId="{86FDDD0B-003C-4183-8BF4-8FA3B69604DC}" destId="{03739A94-1B4B-4043-A032-DA89A39E2E28}" srcOrd="0" destOrd="0" presId="urn:microsoft.com/office/officeart/2005/8/layout/hierarchy3"/>
    <dgm:cxn modelId="{61B26C60-0318-4D1D-A42A-9E56BA962725}" type="presOf" srcId="{6DA96B30-0AE1-43D6-AEBD-6C3855A0322C}" destId="{9CEDE568-F7D9-4C5F-BD69-B449630C9646}" srcOrd="0" destOrd="0" presId="urn:microsoft.com/office/officeart/2005/8/layout/hierarchy3"/>
    <dgm:cxn modelId="{E6C7C162-4FFF-4C76-8F9D-3B0D4B50B948}" type="presOf" srcId="{BAAC3FFA-CDA8-4CE5-88CE-E1BB94138AC2}" destId="{06E084EF-D6A2-46D9-8684-891A7F7BC17E}" srcOrd="1" destOrd="0" presId="urn:microsoft.com/office/officeart/2005/8/layout/hierarchy3"/>
    <dgm:cxn modelId="{46053A45-1398-4C3A-8BB3-FD5E77A3DCE3}" type="presOf" srcId="{1B2FE6E6-CECF-4E8A-B42A-CB079BF8AFD4}" destId="{A07245FD-DDDE-4EF0-A42F-43779D6F4F26}" srcOrd="0" destOrd="0" presId="urn:microsoft.com/office/officeart/2005/8/layout/hierarchy3"/>
    <dgm:cxn modelId="{2FB0A346-D0FC-430E-A6B6-B2D7AAAF9FD2}" type="presOf" srcId="{B809DE2C-A42D-4336-8544-26D913F4C0B4}" destId="{F3B02A7B-E321-432A-AADD-766DDB0515C1}" srcOrd="0" destOrd="0" presId="urn:microsoft.com/office/officeart/2005/8/layout/hierarchy3"/>
    <dgm:cxn modelId="{98103069-5089-4F18-85B3-BE7CCF3DA7A1}" srcId="{BAAC3FFA-CDA8-4CE5-88CE-E1BB94138AC2}" destId="{918E608F-C7DA-449A-9C57-503014379D4E}" srcOrd="0" destOrd="0" parTransId="{8B3F3139-E059-4947-BD5C-10FCB7FCFA06}" sibTransId="{35DFA568-F604-4F22-8440-B52FECEED443}"/>
    <dgm:cxn modelId="{F53D286B-6396-4ABD-A0B5-BCE152DDF3FE}" type="presOf" srcId="{3B3ED440-865D-4A62-AE93-0DB2BC95C198}" destId="{15EDA52F-9FA1-4679-9F9B-5177E573CDAE}" srcOrd="0" destOrd="0" presId="urn:microsoft.com/office/officeart/2005/8/layout/hierarchy3"/>
    <dgm:cxn modelId="{154CD54B-18B6-4AD9-9601-0E602B7B2966}" type="presOf" srcId="{A55CC324-73F4-4DAC-BDB2-E4948D239B42}" destId="{28D27392-EFFD-45D7-8025-AF2C8FBE3A4D}" srcOrd="0" destOrd="0" presId="urn:microsoft.com/office/officeart/2005/8/layout/hierarchy3"/>
    <dgm:cxn modelId="{B861AD51-F3F0-44D1-A90A-1EFB632E4BE0}" srcId="{6DA96B30-0AE1-43D6-AEBD-6C3855A0322C}" destId="{72088FED-77F3-4660-AC5B-9494E86BD001}" srcOrd="2" destOrd="0" parTransId="{B809DE2C-A42D-4336-8544-26D913F4C0B4}" sibTransId="{F5B638B1-34F2-4275-8CE1-1C36635CCA54}"/>
    <dgm:cxn modelId="{EAF22E75-8C40-48CA-B5CE-FACD1BA193FF}" type="presOf" srcId="{8B3F3139-E059-4947-BD5C-10FCB7FCFA06}" destId="{8E017456-5ABF-4F8B-9513-62ADD5980A69}" srcOrd="0" destOrd="0" presId="urn:microsoft.com/office/officeart/2005/8/layout/hierarchy3"/>
    <dgm:cxn modelId="{C5881756-E57F-4C82-B866-4B13BF549C0C}" type="presOf" srcId="{0BBAF2A0-FD8F-41E2-982B-BE737975E125}" destId="{D51AFD85-3757-41B6-BE65-AF3D67E2EE8A}" srcOrd="0" destOrd="0" presId="urn:microsoft.com/office/officeart/2005/8/layout/hierarchy3"/>
    <dgm:cxn modelId="{5FDDF577-41B1-445F-B7F0-B3F6A32359EC}" type="presOf" srcId="{1B2FE6E6-CECF-4E8A-B42A-CB079BF8AFD4}" destId="{8DF3B34D-B695-47D2-99BB-C70BF489E168}" srcOrd="1" destOrd="0" presId="urn:microsoft.com/office/officeart/2005/8/layout/hierarchy3"/>
    <dgm:cxn modelId="{F8632658-495C-4507-9D5F-4ACF71012529}" type="presOf" srcId="{FF3A0818-E931-42BC-A5F4-1E98F14BE292}" destId="{8AF59939-3478-48E7-8F5B-5B7AF77DEDD2}" srcOrd="0" destOrd="0" presId="urn:microsoft.com/office/officeart/2005/8/layout/hierarchy3"/>
    <dgm:cxn modelId="{B8A4DA7E-6F1D-4A6B-88DA-C5ED86682044}" type="presOf" srcId="{BCF74791-6076-4C24-A6A8-2BB1B95CDD28}" destId="{83855029-E412-4395-B954-1830745D0E79}" srcOrd="0" destOrd="0" presId="urn:microsoft.com/office/officeart/2005/8/layout/hierarchy3"/>
    <dgm:cxn modelId="{2646E07E-0F96-428A-8A2F-B1DBF31D16D3}" type="presOf" srcId="{FCC9CD34-537E-4129-A196-20A29A2225FF}" destId="{FB2A8C70-51AF-44A7-96D8-6DDAFFAFA885}" srcOrd="1" destOrd="0" presId="urn:microsoft.com/office/officeart/2005/8/layout/hierarchy3"/>
    <dgm:cxn modelId="{70AE9F86-D548-4124-8F84-1E4CE0A6C34C}" type="presOf" srcId="{ADE16A80-2688-41B9-BCEE-670F71480893}" destId="{4BB22E53-70D9-41DC-BD65-DB6E7CEE53A9}" srcOrd="0" destOrd="0" presId="urn:microsoft.com/office/officeart/2005/8/layout/hierarchy3"/>
    <dgm:cxn modelId="{D051CB8E-71AB-48EA-89A7-772720BD6F5B}" type="presOf" srcId="{C543A516-E871-430E-BFCD-511DB1F826AE}" destId="{0AF7D6EE-825A-482F-A769-A06FDFB10C1C}" srcOrd="1" destOrd="0" presId="urn:microsoft.com/office/officeart/2005/8/layout/hierarchy3"/>
    <dgm:cxn modelId="{2AD5198F-5384-4E74-B5C1-91C399588F04}" type="presOf" srcId="{D77F49AF-05C3-4E6B-BD3B-C6AAACC0D1A3}" destId="{AF30F0EA-12EA-46E5-BD81-6611ACCB6073}" srcOrd="0" destOrd="0" presId="urn:microsoft.com/office/officeart/2005/8/layout/hierarchy3"/>
    <dgm:cxn modelId="{D1E55290-ACD2-455B-95D5-FF775C8B678E}" type="presOf" srcId="{D27D281A-A853-49C0-A3DB-829242CC8935}" destId="{417C94E3-C6F9-47CA-9DB9-83141CF00610}" srcOrd="0" destOrd="0" presId="urn:microsoft.com/office/officeart/2005/8/layout/hierarchy3"/>
    <dgm:cxn modelId="{C9C62793-2ADB-41A8-938A-A3E92D16338F}" srcId="{ADE16A80-2688-41B9-BCEE-670F71480893}" destId="{FCC9CD34-537E-4129-A196-20A29A2225FF}" srcOrd="4" destOrd="0" parTransId="{30BFD8CC-8B05-46BF-B580-28A0285C2735}" sibTransId="{E1D0CDF2-DC0F-4C6F-A591-B1C631A26CFC}"/>
    <dgm:cxn modelId="{A56D4E96-99FB-44DE-B591-5A4178301927}" type="presOf" srcId="{A7C68D2B-806D-49AA-B68D-74827668D8EB}" destId="{D763578D-474A-4165-BDE4-45B4E7A4168D}" srcOrd="0" destOrd="0" presId="urn:microsoft.com/office/officeart/2005/8/layout/hierarchy3"/>
    <dgm:cxn modelId="{494FC396-BCFA-4065-B2A9-88E50473371F}" srcId="{ADE16A80-2688-41B9-BCEE-670F71480893}" destId="{BAAC3FFA-CDA8-4CE5-88CE-E1BB94138AC2}" srcOrd="2" destOrd="0" parTransId="{830F4A27-2E65-409B-A0A5-2863B628A7B1}" sibTransId="{5B300AF8-59E0-4325-9E24-DBD2B0782D70}"/>
    <dgm:cxn modelId="{1C50DC98-EAE0-49FE-A66B-B6000A567635}" type="presOf" srcId="{BAAC3FFA-CDA8-4CE5-88CE-E1BB94138AC2}" destId="{3DEDDB83-58D9-4E33-959F-9BBAF46A54C6}" srcOrd="0" destOrd="0" presId="urn:microsoft.com/office/officeart/2005/8/layout/hierarchy3"/>
    <dgm:cxn modelId="{9E0FB799-506E-4645-8774-F5768D044B84}" type="presOf" srcId="{03CE818B-1CE0-4A23-9450-F71C6A832285}" destId="{3817D75F-FB60-4C1B-BCAD-97CC72C5C243}" srcOrd="0" destOrd="0" presId="urn:microsoft.com/office/officeart/2005/8/layout/hierarchy3"/>
    <dgm:cxn modelId="{E2CD6D9B-28DF-4D3D-AFC2-D9407CD9BD90}" srcId="{FCC9CD34-537E-4129-A196-20A29A2225FF}" destId="{D27D281A-A853-49C0-A3DB-829242CC8935}" srcOrd="1" destOrd="0" parTransId="{BCF74791-6076-4C24-A6A8-2BB1B95CDD28}" sibTransId="{AFD97C9F-7B1A-4093-8BEF-389AF5500FC9}"/>
    <dgm:cxn modelId="{5EF2AE9E-3BC9-4437-988F-9199C964AAD1}" srcId="{ADE16A80-2688-41B9-BCEE-670F71480893}" destId="{0BBAF2A0-FD8F-41E2-982B-BE737975E125}" srcOrd="5" destOrd="0" parTransId="{74D26BC8-A994-47AF-B16D-4E6255AEC468}" sibTransId="{1AA6C87E-AB36-4546-8963-3DC6811402BF}"/>
    <dgm:cxn modelId="{BE3D4EA1-4250-43A0-B5B3-4767614EE9AF}" srcId="{ADE16A80-2688-41B9-BCEE-670F71480893}" destId="{C543A516-E871-430E-BFCD-511DB1F826AE}" srcOrd="1" destOrd="0" parTransId="{EA04B6F7-BB58-4821-958D-D7EFB4FB7F78}" sibTransId="{1220DE99-612A-4A82-9063-EA273FD4568E}"/>
    <dgm:cxn modelId="{255B30A2-9003-4F52-968A-4B8369A4AF39}" type="presOf" srcId="{4E20D7EA-2E3E-44A7-844F-71698C5C4A38}" destId="{2C41F970-4FCC-4F17-A983-F38E0F13A58E}" srcOrd="0" destOrd="0" presId="urn:microsoft.com/office/officeart/2005/8/layout/hierarchy3"/>
    <dgm:cxn modelId="{7B3E06A6-F66E-48FF-AB51-30182EE4DA1A}" srcId="{1B2FE6E6-CECF-4E8A-B42A-CB079BF8AFD4}" destId="{1D740169-9D38-455A-8A5C-AF20C62CF3B2}" srcOrd="0" destOrd="0" parTransId="{F2513CA8-AD50-44B3-8741-E88A1C07F80E}" sibTransId="{7CF0DD70-8605-4CD3-BCF9-1BB6787332E0}"/>
    <dgm:cxn modelId="{2A4EE6A6-2938-4B04-8381-60C9DF73AA32}" type="presOf" srcId="{E905F2EF-319C-43B9-BCCA-C702119E5FEA}" destId="{BC863097-16D3-46F2-932F-89598FFF14E5}" srcOrd="0" destOrd="0" presId="urn:microsoft.com/office/officeart/2005/8/layout/hierarchy3"/>
    <dgm:cxn modelId="{284E76AA-ECEE-4D42-8FD3-0C4F0B582100}" type="presOf" srcId="{1D740169-9D38-455A-8A5C-AF20C62CF3B2}" destId="{85AF7BBC-04C4-4CCB-A09C-BD7E6C744B65}" srcOrd="0" destOrd="0" presId="urn:microsoft.com/office/officeart/2005/8/layout/hierarchy3"/>
    <dgm:cxn modelId="{06E5B5AD-720A-4554-BF70-86DCA835EA7B}" srcId="{ADE16A80-2688-41B9-BCEE-670F71480893}" destId="{6DA96B30-0AE1-43D6-AEBD-6C3855A0322C}" srcOrd="3" destOrd="0" parTransId="{5E0A65B2-8553-4529-98E8-05FACCAF794C}" sibTransId="{3114FA9D-B0D8-4AF9-BFD5-71C96EAE828A}"/>
    <dgm:cxn modelId="{75D93FB2-2B79-4FF0-A70A-5EFE71BE94BE}" srcId="{FCC9CD34-537E-4129-A196-20A29A2225FF}" destId="{FF3A0818-E931-42BC-A5F4-1E98F14BE292}" srcOrd="0" destOrd="0" parTransId="{03CE818B-1CE0-4A23-9450-F71C6A832285}" sibTransId="{D3743149-D91D-474B-8BB2-265F2A882F03}"/>
    <dgm:cxn modelId="{56A6D4B2-EF29-4F89-B9AC-DCDB14C07BD6}" srcId="{6DA96B30-0AE1-43D6-AEBD-6C3855A0322C}" destId="{D77F49AF-05C3-4E6B-BD3B-C6AAACC0D1A3}" srcOrd="0" destOrd="0" parTransId="{E905F2EF-319C-43B9-BCCA-C702119E5FEA}" sibTransId="{2AAFE9D3-9DAA-4BAC-A1D1-B682F8E364ED}"/>
    <dgm:cxn modelId="{2F0AFFB7-A864-4A18-BC5E-8BD357DD9819}" srcId="{BAAC3FFA-CDA8-4CE5-88CE-E1BB94138AC2}" destId="{F3DD50C5-855C-4E21-8C78-ABE816201E2F}" srcOrd="1" destOrd="0" parTransId="{A55CC324-73F4-4DAC-BDB2-E4948D239B42}" sibTransId="{4EA0F51D-4954-4A93-BE1B-29026C656F33}"/>
    <dgm:cxn modelId="{979CD6BF-ACF9-47BF-A544-3F576D7D78E1}" type="presOf" srcId="{6DA96B30-0AE1-43D6-AEBD-6C3855A0322C}" destId="{1E204D3B-8BEA-4A11-B1D7-3975BFF51354}" srcOrd="1" destOrd="0" presId="urn:microsoft.com/office/officeart/2005/8/layout/hierarchy3"/>
    <dgm:cxn modelId="{B5124DD1-E836-4832-98BA-EF63E9B7384E}" type="presOf" srcId="{C543A516-E871-430E-BFCD-511DB1F826AE}" destId="{1CC02B3E-2257-4E1F-A760-4EE05A4FF177}" srcOrd="0" destOrd="0" presId="urn:microsoft.com/office/officeart/2005/8/layout/hierarchy3"/>
    <dgm:cxn modelId="{839A25E5-3973-40EF-92E4-4FCF7EA41071}" srcId="{1B2FE6E6-CECF-4E8A-B42A-CB079BF8AFD4}" destId="{4E20D7EA-2E3E-44A7-844F-71698C5C4A38}" srcOrd="1" destOrd="0" parTransId="{A7C68D2B-806D-49AA-B68D-74827668D8EB}" sibTransId="{1F77887B-F744-4E4B-A7D0-311CB5323229}"/>
    <dgm:cxn modelId="{67E85AE5-3BC7-44A6-B42B-85341B5E2C6B}" type="presOf" srcId="{F3DD50C5-855C-4E21-8C78-ABE816201E2F}" destId="{DE5319B5-3A2C-40B8-9C5C-6426A479A1D5}" srcOrd="0" destOrd="0" presId="urn:microsoft.com/office/officeart/2005/8/layout/hierarchy3"/>
    <dgm:cxn modelId="{96097FEC-06AB-4A49-A3FF-8B8F6B39B973}" type="presOf" srcId="{918E608F-C7DA-449A-9C57-503014379D4E}" destId="{5C8CB7D1-B77A-46D9-B015-FE0C52191468}" srcOrd="0" destOrd="0" presId="urn:microsoft.com/office/officeart/2005/8/layout/hierarchy3"/>
    <dgm:cxn modelId="{9F5989ED-9CAE-440C-B79E-4CC2B8B1171F}" type="presOf" srcId="{F2513CA8-AD50-44B3-8741-E88A1C07F80E}" destId="{EE55FCD0-0DAB-49F8-811F-DF57732A2CD9}" srcOrd="0" destOrd="0" presId="urn:microsoft.com/office/officeart/2005/8/layout/hierarchy3"/>
    <dgm:cxn modelId="{583D22F6-401D-4D1D-9B82-A5103F9B9ACE}" srcId="{ADE16A80-2688-41B9-BCEE-670F71480893}" destId="{1B2FE6E6-CECF-4E8A-B42A-CB079BF8AFD4}" srcOrd="0" destOrd="0" parTransId="{83FB03C0-FFAE-485D-8FD0-34D1771576E5}" sibTransId="{EC8045A5-265E-400F-A990-DA7956E97B79}"/>
    <dgm:cxn modelId="{5A0DB4F8-70C5-4AAC-932D-9234DC12580C}" srcId="{6DA96B30-0AE1-43D6-AEBD-6C3855A0322C}" destId="{3B3ED440-865D-4A62-AE93-0DB2BC95C198}" srcOrd="1" destOrd="0" parTransId="{86FDDD0B-003C-4183-8BF4-8FA3B69604DC}" sibTransId="{801B9135-88EE-4361-A8D5-2E4AF138C121}"/>
    <dgm:cxn modelId="{9852F5FB-8ED7-44F1-8046-D622B3850411}" type="presOf" srcId="{72088FED-77F3-4660-AC5B-9494E86BD001}" destId="{6F90A870-F054-4A64-A572-59461818CF94}" srcOrd="0" destOrd="0" presId="urn:microsoft.com/office/officeart/2005/8/layout/hierarchy3"/>
    <dgm:cxn modelId="{1AC56BFF-D5F6-4F0D-8621-1A658EE01B09}" type="presOf" srcId="{0BBAF2A0-FD8F-41E2-982B-BE737975E125}" destId="{0AA19243-4C5A-4A64-AC50-C9C7A2EA4096}" srcOrd="1" destOrd="0" presId="urn:microsoft.com/office/officeart/2005/8/layout/hierarchy3"/>
    <dgm:cxn modelId="{39FBF837-4C24-4042-8EC1-97D81B9AB372}" type="presParOf" srcId="{4BB22E53-70D9-41DC-BD65-DB6E7CEE53A9}" destId="{FF2A8A2E-7C28-4BE7-900B-39577B812AA0}" srcOrd="0" destOrd="0" presId="urn:microsoft.com/office/officeart/2005/8/layout/hierarchy3"/>
    <dgm:cxn modelId="{51E7F073-08A5-43AC-A1BE-42EA9620AC1D}" type="presParOf" srcId="{FF2A8A2E-7C28-4BE7-900B-39577B812AA0}" destId="{7FE63EDA-56AA-41FE-89CA-855037E846C3}" srcOrd="0" destOrd="0" presId="urn:microsoft.com/office/officeart/2005/8/layout/hierarchy3"/>
    <dgm:cxn modelId="{5CF69F79-1EE8-42A7-859E-B453405BCEE5}" type="presParOf" srcId="{7FE63EDA-56AA-41FE-89CA-855037E846C3}" destId="{A07245FD-DDDE-4EF0-A42F-43779D6F4F26}" srcOrd="0" destOrd="0" presId="urn:microsoft.com/office/officeart/2005/8/layout/hierarchy3"/>
    <dgm:cxn modelId="{64A97FB0-CF6D-486A-A591-45E4113F7D6F}" type="presParOf" srcId="{7FE63EDA-56AA-41FE-89CA-855037E846C3}" destId="{8DF3B34D-B695-47D2-99BB-C70BF489E168}" srcOrd="1" destOrd="0" presId="urn:microsoft.com/office/officeart/2005/8/layout/hierarchy3"/>
    <dgm:cxn modelId="{5837C6F1-EFAF-4E03-8D70-FFEF6AD845E5}" type="presParOf" srcId="{FF2A8A2E-7C28-4BE7-900B-39577B812AA0}" destId="{FAEDE48E-7ADB-494E-9D93-A120ADB4BF5C}" srcOrd="1" destOrd="0" presId="urn:microsoft.com/office/officeart/2005/8/layout/hierarchy3"/>
    <dgm:cxn modelId="{B22D4740-DE75-47EE-B902-496D748BD59E}" type="presParOf" srcId="{FAEDE48E-7ADB-494E-9D93-A120ADB4BF5C}" destId="{EE55FCD0-0DAB-49F8-811F-DF57732A2CD9}" srcOrd="0" destOrd="0" presId="urn:microsoft.com/office/officeart/2005/8/layout/hierarchy3"/>
    <dgm:cxn modelId="{621FA8A4-C478-454E-98AD-95D006AB94CB}" type="presParOf" srcId="{FAEDE48E-7ADB-494E-9D93-A120ADB4BF5C}" destId="{85AF7BBC-04C4-4CCB-A09C-BD7E6C744B65}" srcOrd="1" destOrd="0" presId="urn:microsoft.com/office/officeart/2005/8/layout/hierarchy3"/>
    <dgm:cxn modelId="{10EFC033-E8EA-42D7-B8E6-B182E347516C}" type="presParOf" srcId="{FAEDE48E-7ADB-494E-9D93-A120ADB4BF5C}" destId="{D763578D-474A-4165-BDE4-45B4E7A4168D}" srcOrd="2" destOrd="0" presId="urn:microsoft.com/office/officeart/2005/8/layout/hierarchy3"/>
    <dgm:cxn modelId="{0F5FB193-B61F-462B-B632-8361379A930A}" type="presParOf" srcId="{FAEDE48E-7ADB-494E-9D93-A120ADB4BF5C}" destId="{2C41F970-4FCC-4F17-A983-F38E0F13A58E}" srcOrd="3" destOrd="0" presId="urn:microsoft.com/office/officeart/2005/8/layout/hierarchy3"/>
    <dgm:cxn modelId="{23A2D9E8-DEA4-4644-9041-6A16A9A8AE79}" type="presParOf" srcId="{4BB22E53-70D9-41DC-BD65-DB6E7CEE53A9}" destId="{096F9198-E707-4CB3-8D7B-B42E609F9784}" srcOrd="1" destOrd="0" presId="urn:microsoft.com/office/officeart/2005/8/layout/hierarchy3"/>
    <dgm:cxn modelId="{64175A90-4E86-44CB-ACE4-4B1354916DFC}" type="presParOf" srcId="{096F9198-E707-4CB3-8D7B-B42E609F9784}" destId="{A65DAE76-7F5D-41CC-AE67-A9AE0B41F324}" srcOrd="0" destOrd="0" presId="urn:microsoft.com/office/officeart/2005/8/layout/hierarchy3"/>
    <dgm:cxn modelId="{5CB7661B-7636-4ABE-A760-FC43BC748283}" type="presParOf" srcId="{A65DAE76-7F5D-41CC-AE67-A9AE0B41F324}" destId="{1CC02B3E-2257-4E1F-A760-4EE05A4FF177}" srcOrd="0" destOrd="0" presId="urn:microsoft.com/office/officeart/2005/8/layout/hierarchy3"/>
    <dgm:cxn modelId="{C42C3F8A-5E4F-425A-9B77-DE674E5FC74F}" type="presParOf" srcId="{A65DAE76-7F5D-41CC-AE67-A9AE0B41F324}" destId="{0AF7D6EE-825A-482F-A769-A06FDFB10C1C}" srcOrd="1" destOrd="0" presId="urn:microsoft.com/office/officeart/2005/8/layout/hierarchy3"/>
    <dgm:cxn modelId="{2050B6C3-C8BE-4835-A95E-CA77F518BDDE}" type="presParOf" srcId="{096F9198-E707-4CB3-8D7B-B42E609F9784}" destId="{F3830087-560B-45DE-AFDF-F70B96064B75}" srcOrd="1" destOrd="0" presId="urn:microsoft.com/office/officeart/2005/8/layout/hierarchy3"/>
    <dgm:cxn modelId="{7F208940-E3F7-408A-9735-64246868C158}" type="presParOf" srcId="{4BB22E53-70D9-41DC-BD65-DB6E7CEE53A9}" destId="{82D0E49F-5F4D-4964-8E3D-9CB15A2510EB}" srcOrd="2" destOrd="0" presId="urn:microsoft.com/office/officeart/2005/8/layout/hierarchy3"/>
    <dgm:cxn modelId="{70365050-E5D9-4942-BA2F-E876CBDB27F3}" type="presParOf" srcId="{82D0E49F-5F4D-4964-8E3D-9CB15A2510EB}" destId="{E017BCCE-D2D3-4B61-810A-415E5EC3E4B5}" srcOrd="0" destOrd="0" presId="urn:microsoft.com/office/officeart/2005/8/layout/hierarchy3"/>
    <dgm:cxn modelId="{544613FF-9B86-49C2-A356-C30585172429}" type="presParOf" srcId="{E017BCCE-D2D3-4B61-810A-415E5EC3E4B5}" destId="{3DEDDB83-58D9-4E33-959F-9BBAF46A54C6}" srcOrd="0" destOrd="0" presId="urn:microsoft.com/office/officeart/2005/8/layout/hierarchy3"/>
    <dgm:cxn modelId="{A9A5638F-778F-4C69-AA6C-DF9628AF1736}" type="presParOf" srcId="{E017BCCE-D2D3-4B61-810A-415E5EC3E4B5}" destId="{06E084EF-D6A2-46D9-8684-891A7F7BC17E}" srcOrd="1" destOrd="0" presId="urn:microsoft.com/office/officeart/2005/8/layout/hierarchy3"/>
    <dgm:cxn modelId="{3A774A00-95AF-4846-B4EB-C2206AE674EE}" type="presParOf" srcId="{82D0E49F-5F4D-4964-8E3D-9CB15A2510EB}" destId="{61DD0A3F-D90F-42BE-B527-21EB3AC01DBB}" srcOrd="1" destOrd="0" presId="urn:microsoft.com/office/officeart/2005/8/layout/hierarchy3"/>
    <dgm:cxn modelId="{2733B2C4-1024-46B9-A194-8A2C72E00F30}" type="presParOf" srcId="{61DD0A3F-D90F-42BE-B527-21EB3AC01DBB}" destId="{8E017456-5ABF-4F8B-9513-62ADD5980A69}" srcOrd="0" destOrd="0" presId="urn:microsoft.com/office/officeart/2005/8/layout/hierarchy3"/>
    <dgm:cxn modelId="{073778AA-E76E-4FDC-908E-28161200A45B}" type="presParOf" srcId="{61DD0A3F-D90F-42BE-B527-21EB3AC01DBB}" destId="{5C8CB7D1-B77A-46D9-B015-FE0C52191468}" srcOrd="1" destOrd="0" presId="urn:microsoft.com/office/officeart/2005/8/layout/hierarchy3"/>
    <dgm:cxn modelId="{945F8026-B36B-41B9-999E-E83F42C5728D}" type="presParOf" srcId="{61DD0A3F-D90F-42BE-B527-21EB3AC01DBB}" destId="{28D27392-EFFD-45D7-8025-AF2C8FBE3A4D}" srcOrd="2" destOrd="0" presId="urn:microsoft.com/office/officeart/2005/8/layout/hierarchy3"/>
    <dgm:cxn modelId="{80033074-6082-4985-B1F9-AEA553B36A0A}" type="presParOf" srcId="{61DD0A3F-D90F-42BE-B527-21EB3AC01DBB}" destId="{DE5319B5-3A2C-40B8-9C5C-6426A479A1D5}" srcOrd="3" destOrd="0" presId="urn:microsoft.com/office/officeart/2005/8/layout/hierarchy3"/>
    <dgm:cxn modelId="{B0086823-2669-4613-8CF0-3BEAC9CD8860}" type="presParOf" srcId="{4BB22E53-70D9-41DC-BD65-DB6E7CEE53A9}" destId="{3CB2604A-C7EB-4657-B6BC-E748217647F9}" srcOrd="3" destOrd="0" presId="urn:microsoft.com/office/officeart/2005/8/layout/hierarchy3"/>
    <dgm:cxn modelId="{4018F45C-4D96-4E75-85FF-5054F949E9FB}" type="presParOf" srcId="{3CB2604A-C7EB-4657-B6BC-E748217647F9}" destId="{05101495-3E12-4226-851C-5504FC9B1468}" srcOrd="0" destOrd="0" presId="urn:microsoft.com/office/officeart/2005/8/layout/hierarchy3"/>
    <dgm:cxn modelId="{2ADBCB8E-5B7D-4780-8974-E85DA8C73A09}" type="presParOf" srcId="{05101495-3E12-4226-851C-5504FC9B1468}" destId="{9CEDE568-F7D9-4C5F-BD69-B449630C9646}" srcOrd="0" destOrd="0" presId="urn:microsoft.com/office/officeart/2005/8/layout/hierarchy3"/>
    <dgm:cxn modelId="{1D9C0D47-C03D-4D6D-850D-B85A8D85A617}" type="presParOf" srcId="{05101495-3E12-4226-851C-5504FC9B1468}" destId="{1E204D3B-8BEA-4A11-B1D7-3975BFF51354}" srcOrd="1" destOrd="0" presId="urn:microsoft.com/office/officeart/2005/8/layout/hierarchy3"/>
    <dgm:cxn modelId="{D23D1E89-B856-43FA-9346-BB95761583F2}" type="presParOf" srcId="{3CB2604A-C7EB-4657-B6BC-E748217647F9}" destId="{6B3FB16B-9287-4880-BCAC-15D412E05EE5}" srcOrd="1" destOrd="0" presId="urn:microsoft.com/office/officeart/2005/8/layout/hierarchy3"/>
    <dgm:cxn modelId="{015150F0-5593-4C88-8C0C-8981FEDBE048}" type="presParOf" srcId="{6B3FB16B-9287-4880-BCAC-15D412E05EE5}" destId="{BC863097-16D3-46F2-932F-89598FFF14E5}" srcOrd="0" destOrd="0" presId="urn:microsoft.com/office/officeart/2005/8/layout/hierarchy3"/>
    <dgm:cxn modelId="{4F88DD2C-68CB-489D-8F9B-64234E2E72B5}" type="presParOf" srcId="{6B3FB16B-9287-4880-BCAC-15D412E05EE5}" destId="{AF30F0EA-12EA-46E5-BD81-6611ACCB6073}" srcOrd="1" destOrd="0" presId="urn:microsoft.com/office/officeart/2005/8/layout/hierarchy3"/>
    <dgm:cxn modelId="{7090FDDD-495B-49D5-B126-F830930221CE}" type="presParOf" srcId="{6B3FB16B-9287-4880-BCAC-15D412E05EE5}" destId="{03739A94-1B4B-4043-A032-DA89A39E2E28}" srcOrd="2" destOrd="0" presId="urn:microsoft.com/office/officeart/2005/8/layout/hierarchy3"/>
    <dgm:cxn modelId="{F0CCB951-D67E-4929-8F2B-3D835A1B9155}" type="presParOf" srcId="{6B3FB16B-9287-4880-BCAC-15D412E05EE5}" destId="{15EDA52F-9FA1-4679-9F9B-5177E573CDAE}" srcOrd="3" destOrd="0" presId="urn:microsoft.com/office/officeart/2005/8/layout/hierarchy3"/>
    <dgm:cxn modelId="{F94AEB31-3352-44C6-816C-948A01E1F527}" type="presParOf" srcId="{6B3FB16B-9287-4880-BCAC-15D412E05EE5}" destId="{F3B02A7B-E321-432A-AADD-766DDB0515C1}" srcOrd="4" destOrd="0" presId="urn:microsoft.com/office/officeart/2005/8/layout/hierarchy3"/>
    <dgm:cxn modelId="{C6EE6867-C10A-4352-B406-E3107EF7884A}" type="presParOf" srcId="{6B3FB16B-9287-4880-BCAC-15D412E05EE5}" destId="{6F90A870-F054-4A64-A572-59461818CF94}" srcOrd="5" destOrd="0" presId="urn:microsoft.com/office/officeart/2005/8/layout/hierarchy3"/>
    <dgm:cxn modelId="{702D50F0-23B0-4272-B365-78BD04AC7B0B}" type="presParOf" srcId="{4BB22E53-70D9-41DC-BD65-DB6E7CEE53A9}" destId="{6ACD009F-0431-4E59-A17B-A55E63FC83B1}" srcOrd="4" destOrd="0" presId="urn:microsoft.com/office/officeart/2005/8/layout/hierarchy3"/>
    <dgm:cxn modelId="{26F2E396-0D4B-4CDA-8051-B8AD001C930F}" type="presParOf" srcId="{6ACD009F-0431-4E59-A17B-A55E63FC83B1}" destId="{7F8AF35F-C476-408D-9806-96F674BBB6F1}" srcOrd="0" destOrd="0" presId="urn:microsoft.com/office/officeart/2005/8/layout/hierarchy3"/>
    <dgm:cxn modelId="{340ACFFE-6B61-4419-8F1C-C7D93AD5C05C}" type="presParOf" srcId="{7F8AF35F-C476-408D-9806-96F674BBB6F1}" destId="{933ECA8C-1695-4AE7-BA6F-6785A4D815A9}" srcOrd="0" destOrd="0" presId="urn:microsoft.com/office/officeart/2005/8/layout/hierarchy3"/>
    <dgm:cxn modelId="{FBE1D1EE-5F45-41EC-95A3-DB08D2D4542A}" type="presParOf" srcId="{7F8AF35F-C476-408D-9806-96F674BBB6F1}" destId="{FB2A8C70-51AF-44A7-96D8-6DDAFFAFA885}" srcOrd="1" destOrd="0" presId="urn:microsoft.com/office/officeart/2005/8/layout/hierarchy3"/>
    <dgm:cxn modelId="{4720BABE-0518-4FF1-BF74-D6CD7D959B5C}" type="presParOf" srcId="{6ACD009F-0431-4E59-A17B-A55E63FC83B1}" destId="{39CFEE29-FA13-4240-BEFB-BB69D27B3C23}" srcOrd="1" destOrd="0" presId="urn:microsoft.com/office/officeart/2005/8/layout/hierarchy3"/>
    <dgm:cxn modelId="{763A8171-533F-44EB-B90B-2B4E574C2EA6}" type="presParOf" srcId="{39CFEE29-FA13-4240-BEFB-BB69D27B3C23}" destId="{3817D75F-FB60-4C1B-BCAD-97CC72C5C243}" srcOrd="0" destOrd="0" presId="urn:microsoft.com/office/officeart/2005/8/layout/hierarchy3"/>
    <dgm:cxn modelId="{EBD67A04-0309-463A-B8B8-BD4D0B19D155}" type="presParOf" srcId="{39CFEE29-FA13-4240-BEFB-BB69D27B3C23}" destId="{8AF59939-3478-48E7-8F5B-5B7AF77DEDD2}" srcOrd="1" destOrd="0" presId="urn:microsoft.com/office/officeart/2005/8/layout/hierarchy3"/>
    <dgm:cxn modelId="{6C1B89C5-E312-4375-BBF8-3F3A68F8BAB6}" type="presParOf" srcId="{39CFEE29-FA13-4240-BEFB-BB69D27B3C23}" destId="{83855029-E412-4395-B954-1830745D0E79}" srcOrd="2" destOrd="0" presId="urn:microsoft.com/office/officeart/2005/8/layout/hierarchy3"/>
    <dgm:cxn modelId="{9C6BB087-0325-4648-9176-36C96A3E47EC}" type="presParOf" srcId="{39CFEE29-FA13-4240-BEFB-BB69D27B3C23}" destId="{417C94E3-C6F9-47CA-9DB9-83141CF00610}" srcOrd="3" destOrd="0" presId="urn:microsoft.com/office/officeart/2005/8/layout/hierarchy3"/>
    <dgm:cxn modelId="{36D397BD-607A-4D76-B372-400EB91057E9}" type="presParOf" srcId="{4BB22E53-70D9-41DC-BD65-DB6E7CEE53A9}" destId="{45AFD8CF-F14F-4801-8B04-9175FE943C9B}" srcOrd="5" destOrd="0" presId="urn:microsoft.com/office/officeart/2005/8/layout/hierarchy3"/>
    <dgm:cxn modelId="{A39E31C3-1E88-45D4-BDEB-28713A5200A5}" type="presParOf" srcId="{45AFD8CF-F14F-4801-8B04-9175FE943C9B}" destId="{2F1AFC05-60EC-4514-9F80-E91ABFE57747}" srcOrd="0" destOrd="0" presId="urn:microsoft.com/office/officeart/2005/8/layout/hierarchy3"/>
    <dgm:cxn modelId="{DE5DF8B1-9BC1-444C-B321-7BA1C5C959F4}" type="presParOf" srcId="{2F1AFC05-60EC-4514-9F80-E91ABFE57747}" destId="{D51AFD85-3757-41B6-BE65-AF3D67E2EE8A}" srcOrd="0" destOrd="0" presId="urn:microsoft.com/office/officeart/2005/8/layout/hierarchy3"/>
    <dgm:cxn modelId="{8AE9899E-626C-485B-81AF-D3C08BBD3484}" type="presParOf" srcId="{2F1AFC05-60EC-4514-9F80-E91ABFE57747}" destId="{0AA19243-4C5A-4A64-AC50-C9C7A2EA4096}" srcOrd="1" destOrd="0" presId="urn:microsoft.com/office/officeart/2005/8/layout/hierarchy3"/>
    <dgm:cxn modelId="{9DF00C61-E939-404E-8BB0-0E5A278A8CA2}" type="presParOf" srcId="{45AFD8CF-F14F-4801-8B04-9175FE943C9B}" destId="{93B70111-78A9-4199-A2C4-13FF14D2DCA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245FD-DDDE-4EF0-A42F-43779D6F4F26}">
      <dsp:nvSpPr>
        <dsp:cNvPr id="0" name=""/>
        <dsp:cNvSpPr/>
      </dsp:nvSpPr>
      <dsp:spPr>
        <a:xfrm>
          <a:off x="8985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Quadrotor model</a:t>
          </a:r>
          <a:endParaRPr lang="en-US" sz="1700" kern="1200"/>
        </a:p>
      </dsp:txBody>
      <dsp:txXfrm>
        <a:off x="30189" y="477433"/>
        <a:ext cx="1405540" cy="681566"/>
      </dsp:txXfrm>
    </dsp:sp>
    <dsp:sp modelId="{EE55FCD0-0DAB-49F8-811F-DF57732A2CD9}">
      <dsp:nvSpPr>
        <dsp:cNvPr id="0" name=""/>
        <dsp:cNvSpPr/>
      </dsp:nvSpPr>
      <dsp:spPr>
        <a:xfrm>
          <a:off x="153780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F7BBC-04C4-4CCB-A09C-BD7E6C744B65}">
      <dsp:nvSpPr>
        <dsp:cNvPr id="0" name=""/>
        <dsp:cNvSpPr/>
      </dsp:nvSpPr>
      <dsp:spPr>
        <a:xfrm>
          <a:off x="298575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Quadrotor model for Hierarchical Control</a:t>
          </a:r>
          <a:endParaRPr lang="en-US" sz="1100" kern="1200"/>
        </a:p>
      </dsp:txBody>
      <dsp:txXfrm>
        <a:off x="319779" y="1382401"/>
        <a:ext cx="1115951" cy="681566"/>
      </dsp:txXfrm>
    </dsp:sp>
    <dsp:sp modelId="{D763578D-474A-4165-BDE4-45B4E7A4168D}">
      <dsp:nvSpPr>
        <dsp:cNvPr id="0" name=""/>
        <dsp:cNvSpPr/>
      </dsp:nvSpPr>
      <dsp:spPr>
        <a:xfrm>
          <a:off x="153780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1F970-4FCC-4F17-A983-F38E0F13A58E}">
      <dsp:nvSpPr>
        <dsp:cNvPr id="0" name=""/>
        <dsp:cNvSpPr/>
      </dsp:nvSpPr>
      <dsp:spPr>
        <a:xfrm>
          <a:off x="298575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Quadrotor model for Passivity-Based Control</a:t>
          </a:r>
          <a:endParaRPr lang="en-US" sz="1100" kern="1200"/>
        </a:p>
      </dsp:txBody>
      <dsp:txXfrm>
        <a:off x="319779" y="2287369"/>
        <a:ext cx="1115951" cy="681566"/>
      </dsp:txXfrm>
    </dsp:sp>
    <dsp:sp modelId="{1CC02B3E-2257-4E1F-A760-4EE05A4FF177}">
      <dsp:nvSpPr>
        <dsp:cNvPr id="0" name=""/>
        <dsp:cNvSpPr/>
      </dsp:nvSpPr>
      <dsp:spPr>
        <a:xfrm>
          <a:off x="1818921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Trajectory Planning</a:t>
          </a:r>
          <a:endParaRPr lang="en-US" sz="1700" kern="1200"/>
        </a:p>
      </dsp:txBody>
      <dsp:txXfrm>
        <a:off x="1840125" y="477433"/>
        <a:ext cx="1405540" cy="681566"/>
      </dsp:txXfrm>
    </dsp:sp>
    <dsp:sp modelId="{3DEDDB83-58D9-4E33-959F-9BBAF46A54C6}">
      <dsp:nvSpPr>
        <dsp:cNvPr id="0" name=""/>
        <dsp:cNvSpPr/>
      </dsp:nvSpPr>
      <dsp:spPr>
        <a:xfrm>
          <a:off x="3628857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Hierarchical Control</a:t>
          </a:r>
          <a:endParaRPr lang="en-US" sz="1700" kern="1200"/>
        </a:p>
      </dsp:txBody>
      <dsp:txXfrm>
        <a:off x="3650061" y="477433"/>
        <a:ext cx="1405540" cy="681566"/>
      </dsp:txXfrm>
    </dsp:sp>
    <dsp:sp modelId="{8E017456-5ABF-4F8B-9513-62ADD5980A69}">
      <dsp:nvSpPr>
        <dsp:cNvPr id="0" name=""/>
        <dsp:cNvSpPr/>
      </dsp:nvSpPr>
      <dsp:spPr>
        <a:xfrm>
          <a:off x="3773652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CB7D1-B77A-46D9-B015-FE0C52191468}">
      <dsp:nvSpPr>
        <dsp:cNvPr id="0" name=""/>
        <dsp:cNvSpPr/>
      </dsp:nvSpPr>
      <dsp:spPr>
        <a:xfrm>
          <a:off x="3918447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Posture Control</a:t>
          </a:r>
        </a:p>
      </dsp:txBody>
      <dsp:txXfrm>
        <a:off x="3939651" y="1382401"/>
        <a:ext cx="1115951" cy="681566"/>
      </dsp:txXfrm>
    </dsp:sp>
    <dsp:sp modelId="{28D27392-EFFD-45D7-8025-AF2C8FBE3A4D}">
      <dsp:nvSpPr>
        <dsp:cNvPr id="0" name=""/>
        <dsp:cNvSpPr/>
      </dsp:nvSpPr>
      <dsp:spPr>
        <a:xfrm>
          <a:off x="3773652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319B5-3A2C-40B8-9C5C-6426A479A1D5}">
      <dsp:nvSpPr>
        <dsp:cNvPr id="0" name=""/>
        <dsp:cNvSpPr/>
      </dsp:nvSpPr>
      <dsp:spPr>
        <a:xfrm>
          <a:off x="3918447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Orientation Control</a:t>
          </a:r>
        </a:p>
      </dsp:txBody>
      <dsp:txXfrm>
        <a:off x="3939651" y="2287369"/>
        <a:ext cx="1115951" cy="681566"/>
      </dsp:txXfrm>
    </dsp:sp>
    <dsp:sp modelId="{9CEDE568-F7D9-4C5F-BD69-B449630C9646}">
      <dsp:nvSpPr>
        <dsp:cNvPr id="0" name=""/>
        <dsp:cNvSpPr/>
      </dsp:nvSpPr>
      <dsp:spPr>
        <a:xfrm>
          <a:off x="5438793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Passivity-based Control</a:t>
          </a:r>
          <a:endParaRPr lang="en-US" sz="1700" kern="1200"/>
        </a:p>
      </dsp:txBody>
      <dsp:txXfrm>
        <a:off x="5459997" y="477433"/>
        <a:ext cx="1405540" cy="681566"/>
      </dsp:txXfrm>
    </dsp:sp>
    <dsp:sp modelId="{BC863097-16D3-46F2-932F-89598FFF14E5}">
      <dsp:nvSpPr>
        <dsp:cNvPr id="0" name=""/>
        <dsp:cNvSpPr/>
      </dsp:nvSpPr>
      <dsp:spPr>
        <a:xfrm>
          <a:off x="5583588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0F0EA-12EA-46E5-BD81-6611ACCB6073}">
      <dsp:nvSpPr>
        <dsp:cNvPr id="0" name=""/>
        <dsp:cNvSpPr/>
      </dsp:nvSpPr>
      <dsp:spPr>
        <a:xfrm>
          <a:off x="5728383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Outer Loop</a:t>
          </a:r>
        </a:p>
      </dsp:txBody>
      <dsp:txXfrm>
        <a:off x="5749587" y="1382401"/>
        <a:ext cx="1115951" cy="681566"/>
      </dsp:txXfrm>
    </dsp:sp>
    <dsp:sp modelId="{03739A94-1B4B-4043-A032-DA89A39E2E28}">
      <dsp:nvSpPr>
        <dsp:cNvPr id="0" name=""/>
        <dsp:cNvSpPr/>
      </dsp:nvSpPr>
      <dsp:spPr>
        <a:xfrm>
          <a:off x="5583588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DA52F-9FA1-4679-9F9B-5177E573CDAE}">
      <dsp:nvSpPr>
        <dsp:cNvPr id="0" name=""/>
        <dsp:cNvSpPr/>
      </dsp:nvSpPr>
      <dsp:spPr>
        <a:xfrm>
          <a:off x="5728383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Inner Loop</a:t>
          </a:r>
        </a:p>
      </dsp:txBody>
      <dsp:txXfrm>
        <a:off x="5749587" y="2287369"/>
        <a:ext cx="1115951" cy="681566"/>
      </dsp:txXfrm>
    </dsp:sp>
    <dsp:sp modelId="{F3B02A7B-E321-432A-AADD-766DDB0515C1}">
      <dsp:nvSpPr>
        <dsp:cNvPr id="0" name=""/>
        <dsp:cNvSpPr/>
      </dsp:nvSpPr>
      <dsp:spPr>
        <a:xfrm>
          <a:off x="5583588" y="1180204"/>
          <a:ext cx="144794" cy="2352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2916"/>
              </a:lnTo>
              <a:lnTo>
                <a:pt x="144794" y="2352916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0A870-F054-4A64-A572-59461818CF94}">
      <dsp:nvSpPr>
        <dsp:cNvPr id="0" name=""/>
        <dsp:cNvSpPr/>
      </dsp:nvSpPr>
      <dsp:spPr>
        <a:xfrm>
          <a:off x="5728383" y="3171133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External Wrench Estimation</a:t>
          </a:r>
        </a:p>
      </dsp:txBody>
      <dsp:txXfrm>
        <a:off x="5749587" y="3192337"/>
        <a:ext cx="1115951" cy="681566"/>
      </dsp:txXfrm>
    </dsp:sp>
    <dsp:sp modelId="{933ECA8C-1695-4AE7-BA6F-6785A4D815A9}">
      <dsp:nvSpPr>
        <dsp:cNvPr id="0" name=""/>
        <dsp:cNvSpPr/>
      </dsp:nvSpPr>
      <dsp:spPr>
        <a:xfrm>
          <a:off x="7248729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Simulation Results</a:t>
          </a:r>
          <a:endParaRPr lang="en-US" sz="1700" kern="1200"/>
        </a:p>
      </dsp:txBody>
      <dsp:txXfrm>
        <a:off x="7269933" y="477433"/>
        <a:ext cx="1405540" cy="681566"/>
      </dsp:txXfrm>
    </dsp:sp>
    <dsp:sp modelId="{3817D75F-FB60-4C1B-BCAD-97CC72C5C243}">
      <dsp:nvSpPr>
        <dsp:cNvPr id="0" name=""/>
        <dsp:cNvSpPr/>
      </dsp:nvSpPr>
      <dsp:spPr>
        <a:xfrm>
          <a:off x="7393524" y="1180204"/>
          <a:ext cx="144794" cy="542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980"/>
              </a:lnTo>
              <a:lnTo>
                <a:pt x="144794" y="542980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59939-3478-48E7-8F5B-5B7AF77DEDD2}">
      <dsp:nvSpPr>
        <dsp:cNvPr id="0" name=""/>
        <dsp:cNvSpPr/>
      </dsp:nvSpPr>
      <dsp:spPr>
        <a:xfrm>
          <a:off x="7538319" y="1361197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Results without disturbance</a:t>
          </a:r>
          <a:endParaRPr lang="en-US" sz="1100" kern="1200"/>
        </a:p>
      </dsp:txBody>
      <dsp:txXfrm>
        <a:off x="7559523" y="1382401"/>
        <a:ext cx="1115951" cy="681566"/>
      </dsp:txXfrm>
    </dsp:sp>
    <dsp:sp modelId="{83855029-E412-4395-B954-1830745D0E79}">
      <dsp:nvSpPr>
        <dsp:cNvPr id="0" name=""/>
        <dsp:cNvSpPr/>
      </dsp:nvSpPr>
      <dsp:spPr>
        <a:xfrm>
          <a:off x="7393524" y="1180204"/>
          <a:ext cx="144794" cy="1447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948"/>
              </a:lnTo>
              <a:lnTo>
                <a:pt x="144794" y="1447948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C94E3-C6F9-47CA-9DB9-83141CF00610}">
      <dsp:nvSpPr>
        <dsp:cNvPr id="0" name=""/>
        <dsp:cNvSpPr/>
      </dsp:nvSpPr>
      <dsp:spPr>
        <a:xfrm>
          <a:off x="7538319" y="2266165"/>
          <a:ext cx="1158359" cy="723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Results with disturbance</a:t>
          </a:r>
          <a:endParaRPr lang="en-US" sz="1100" kern="1200"/>
        </a:p>
      </dsp:txBody>
      <dsp:txXfrm>
        <a:off x="7559523" y="2287369"/>
        <a:ext cx="1115951" cy="681566"/>
      </dsp:txXfrm>
    </dsp:sp>
    <dsp:sp modelId="{D51AFD85-3757-41B6-BE65-AF3D67E2EE8A}">
      <dsp:nvSpPr>
        <dsp:cNvPr id="0" name=""/>
        <dsp:cNvSpPr/>
      </dsp:nvSpPr>
      <dsp:spPr>
        <a:xfrm>
          <a:off x="9058665" y="456229"/>
          <a:ext cx="1447948" cy="723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Conclusions</a:t>
          </a:r>
          <a:endParaRPr lang="en-US" sz="1700" kern="1200"/>
        </a:p>
      </dsp:txBody>
      <dsp:txXfrm>
        <a:off x="9079869" y="477433"/>
        <a:ext cx="1405540" cy="681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63A7A3-2864-7196-30ED-A3720268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DDA1-D8EA-D67B-E72D-0008FA36A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3DF769-401E-3887-33EF-990A82E4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82B0B7-221E-6586-20CC-2CB2D7A6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44ABD5-E83A-D5A9-FE42-1B5B6A0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55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740F07-26E6-A6CE-84B6-A4F86EA0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9ACBC5-1328-D608-6CB7-110F1C1CB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3DBA9D-852B-1C44-8365-58256827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662CD0-3C66-097D-599B-56F3987B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C214F2-F22B-571E-7756-A714250FB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2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E3B703-6054-75A7-A4B6-70F9D280F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5A1A9B-213D-6C63-9D98-20419F83D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C4268D-2D18-19DA-ED47-C6B55DC6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A20A84-09EB-DE1D-6115-246D460B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4877F2-5B23-665D-31C7-6F8A398A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388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09EE1F-C983-295B-9339-947F1C790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20B03E-4C1B-8906-FE55-B57F4134D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C5F53F-7798-1118-A1E3-1BF5AA23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AAE6F8-E0CF-416D-4C62-1255AB24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6661F-B52C-39B2-AF01-6C6E8E55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152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9F52D-7E9A-5C06-506B-9E90AE7C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6FFE29-2E67-68EE-6B25-D86B445C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8B5CAC-BB45-7D60-E0C9-C1F90209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50C3E2-A122-2770-3DC4-ABA070D3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7EBA79-9CED-1292-D680-1F7DA434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702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1BCA9-D6E7-D183-C64F-6BCC387DE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733D14-C001-9565-4448-5238E0CC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FE5FB8-C762-9529-66E0-3BE78995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F39381-BA58-B2DE-08C3-304F7FBF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32EF4A-E377-4F63-6E9C-2AAB7B1E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7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88BFE4-6FE4-97DC-ADB7-687AC0E3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2D279F-70A9-84E4-880C-67A8DDACE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DD767D-1B63-F7A5-DAB9-95C98FECF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75981A-CA7B-8E3A-1423-AF6B32B1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B15473-EA07-C443-29FB-74F6DD3F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A4B38C-A4AD-E840-7B8B-900D7B95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32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E27242-3A99-EE6B-EDDD-F2C730CB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85181E-518E-FE3F-81A6-71356D19A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96273C-74C7-B92D-B631-EE867D4E8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0855A-5C51-F05E-E67C-72E9FD5ED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3F891D-573B-E38A-ECE9-BD3F6D442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D338596-F781-06A1-32E0-84E97F77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E757592-655B-446D-2CDB-06C748F0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4F48FBE-D081-430F-F07B-17AB18BE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9074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B0D6C-9F9A-3571-C75C-41E8AB67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54FE131-FFD7-D0B3-CDAB-A511BBA6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02D65D-4B57-CDFC-D31D-7F6882A8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50F13D-1699-E4C1-8269-4B640C26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792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F7019A-A989-4566-C159-89D7FCD2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27246D-8E7D-B8E7-542A-F824B511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4DD52C-ED4A-B518-BEDF-B9EDA03B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5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EDC09-38E7-40B8-FA91-90378D6F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CB7422-0A4F-428B-ECF8-00164BBED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43E88D-0F19-2573-49F4-9553749D2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9FCBE53-E451-D3B1-A44D-16FF8BBD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C2A10E-8EC4-042F-052B-73EBE7D5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F462F1-BEDE-D2A2-79C0-A1DA0211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94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4CA30-1CAC-07DF-4467-0CC27C8F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527D76-E262-6B99-D99E-0E210FA0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A1C761-5D5F-7E5E-2070-C0C2C353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D20B77-4DB1-81A1-D3CA-97A935EB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FC0571-1563-CFEA-87A0-B84F6184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581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2AB85-91F1-9142-0EAE-C0DBD079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6E5F9CD-4489-B3AB-627E-D0AE2EA49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99CDDE-938E-3257-1B66-CF0B19F04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3D5C0B-66E4-D1B3-A6F7-F624845E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DDC8AF-2A94-CFFE-5063-B721BE60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8405F1-4207-B401-83EF-C67AD84F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41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5531A-6C1C-BBFE-51EA-26CB3D15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770BDB-987D-99CC-5AAD-4F8CFE3B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F37DFC-19DB-50FE-5908-ED4C189D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98955D-2A0F-B76E-953A-1FF96541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51DFA5-AF7A-A408-9B68-1E560B04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210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365986-4385-59E6-B2DD-10E192A45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DD33E6D-9187-BA62-2B1E-170A676CC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445284-E81B-7C77-E5C3-EE03926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5CDDA2-DA42-40F2-E81E-B871A7D8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6ADEC3-1447-12BF-C6CF-562FBB88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0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6E734-0B86-2BB0-FC92-BE9BB32B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730993-5490-4CF9-DAF8-4A5EB8BC9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6391EA-723F-0363-680C-4D4F33AF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15706D-929F-9545-C9DC-6D25B7D2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168554-F3D3-F463-7567-33CF0868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92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71BCD-990B-ADDE-CF9E-3F7C4912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A0706-4A5C-2B37-05BD-4B44321B5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B5749F-C911-719A-E81F-938D4BE9C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5D5978-3CF8-25D8-9F11-12141ECF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0C5B9B-0A26-6796-5D08-FD121834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583942-CB0C-E0BD-2644-164C1D1C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40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8B0885-7172-B03A-9AF0-24626CD6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8BC643-6656-9D83-3F75-A7D1D438F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A65E10-5AA1-B091-1602-B3165E498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2F02E3D-DC36-B73D-FEEC-6D356A39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26AEF15-3FD7-3F04-DBC8-DEEE89FFC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5361DEC-3031-301C-9D23-E202A295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D3E444-FA8A-D6A7-4EC4-167F802E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49CDD13-0167-DF61-5D68-DD1D71D5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5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7E3FF-7E76-07D6-F77C-A4351E64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6AC490-2381-8E39-4068-7C696581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85F212-E316-914D-BB78-2BF62688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2175E6-9A59-D84B-AA6D-5561D179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7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7902902-6A33-4ABB-7E6A-0709E3D6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185186-0790-7D3C-965C-3CC287A0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435BC-2D73-4565-7398-63E2A68A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16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6D18A2-F9C1-DB3B-B739-DBC3A677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CE5E28-E173-8073-E32D-F740F4D4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68BD84-9462-C52C-20C8-0ACEF9C7E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1492F-0323-4789-F512-C5B8AB9C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5A5CCC-FA80-4CCE-8963-A028C614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85A3BE-1EA2-F05A-7D23-99F67D3D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38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79EB4-1A07-06AD-1178-268938EC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DD6015-E190-C7F7-C938-C590F1075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A8FFE0-E921-0A0A-D901-45CAB76B9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DD63A2-9427-A0D4-3821-541966866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D5CE7F-427B-7AC2-56F9-423471A9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C124C1-A728-1BD3-008A-949F7C36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07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23B88C-5056-BE72-298E-84E635D6F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E17799-7DE7-9015-DEE1-7F93FB7D2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63088A-F4ED-1EC0-C358-8C8C96F5E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4D866-89E7-49B6-8406-E6DD53D89FF5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B48481-5507-0932-8E67-41731511B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3FB25-0F26-33FB-EC61-5B7757551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BD6439-5293-407D-ACC1-6B48D93D1A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08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DFE760-0D66-FF71-0B9F-545416B6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3437D2-9E9F-1899-1EC5-4A6B7C407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CCEEEE-11DB-06AF-23E7-65F38E6A9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6BDE68-7C76-42EF-A38F-87FD72B23BD1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D24C40-8F9F-49B3-D1B7-A1A1FC00B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66BB2A-D620-4904-2499-5BE81AFD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CBCC7-9EE1-47CE-B6D3-F7032618EB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77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banner.png">
            <a:extLst>
              <a:ext uri="{FF2B5EF4-FFF2-40B4-BE49-F238E27FC236}">
                <a16:creationId xmlns:a16="http://schemas.microsoft.com/office/drawing/2014/main" id="{B1CD3285-F476-6D96-F628-3FACEF018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"/>
            <a:ext cx="12192001" cy="1052623"/>
          </a:xfrm>
          <a:prstGeom prst="rect">
            <a:avLst/>
          </a:prstGeom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390AC08B-82AA-E4EA-0045-141B833F987A}"/>
              </a:ext>
            </a:extLst>
          </p:cNvPr>
          <p:cNvSpPr txBox="1"/>
          <p:nvPr/>
        </p:nvSpPr>
        <p:spPr>
          <a:xfrm>
            <a:off x="217713" y="1147820"/>
            <a:ext cx="911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D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IPARTIMENTO DI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NGEGNERIA</a:t>
            </a:r>
            <a:r>
              <a:rPr lang="it-IT">
                <a:latin typeface="Century Gothic"/>
                <a:cs typeface="Century Gothic"/>
              </a:rPr>
              <a:t>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E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LETTRICA E 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T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ECNOLOGIE DEL</a:t>
            </a:r>
            <a:r>
              <a:rPr lang="it-IT">
                <a:latin typeface="Century Gothic"/>
                <a:cs typeface="Century Gothic"/>
              </a:rPr>
              <a:t>L’</a:t>
            </a:r>
            <a:r>
              <a:rPr lang="it-IT" sz="2800">
                <a:solidFill>
                  <a:srgbClr val="971720"/>
                </a:solidFill>
                <a:latin typeface="Century Gothic"/>
                <a:cs typeface="Century Gothic"/>
              </a:rPr>
              <a:t>I</a:t>
            </a:r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NFORMAZIONE</a:t>
            </a:r>
          </a:p>
          <a:p>
            <a:endParaRPr lang="it-IT" sz="800">
              <a:solidFill>
                <a:srgbClr val="162230"/>
              </a:solidFill>
              <a:latin typeface="Century Gothic"/>
              <a:cs typeface="Century Gothic"/>
            </a:endParaRPr>
          </a:p>
          <a:p>
            <a:r>
              <a:rPr lang="it-IT">
                <a:solidFill>
                  <a:srgbClr val="162230"/>
                </a:solidFill>
                <a:latin typeface="Century Gothic"/>
                <a:cs typeface="Century Gothic"/>
              </a:rPr>
              <a:t>SCUOLA POLITECNICA E DELLE SCIENZE DI BASE</a:t>
            </a:r>
          </a:p>
        </p:txBody>
      </p:sp>
      <p:sp>
        <p:nvSpPr>
          <p:cNvPr id="22" name="CasellaDiTesto 12">
            <a:extLst>
              <a:ext uri="{FF2B5EF4-FFF2-40B4-BE49-F238E27FC236}">
                <a16:creationId xmlns:a16="http://schemas.microsoft.com/office/drawing/2014/main" id="{B32EDCF7-7B81-1044-B11E-CBA47E3655EE}"/>
              </a:ext>
            </a:extLst>
          </p:cNvPr>
          <p:cNvSpPr txBox="1"/>
          <p:nvPr/>
        </p:nvSpPr>
        <p:spPr>
          <a:xfrm>
            <a:off x="213418" y="3130144"/>
            <a:ext cx="1177210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sz="3200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it-IT" sz="2800" b="1" err="1">
                <a:latin typeface="Century Gothic"/>
                <a:cs typeface="Century Gothic"/>
              </a:rPr>
              <a:t>Candidates</a:t>
            </a:r>
            <a:r>
              <a:rPr lang="it-IT" sz="2800" b="1">
                <a:latin typeface="Century Gothic"/>
                <a:cs typeface="Century Gothic"/>
              </a:rPr>
              <a:t>: Matteo Russo, Federico Trenti</a:t>
            </a:r>
          </a:p>
          <a:p>
            <a:pPr defTabSz="914377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lang="it-IT" sz="2800" b="1">
                <a:solidFill>
                  <a:prstClr val="black"/>
                </a:solidFill>
                <a:latin typeface="Century Gothic"/>
                <a:cs typeface="Century Gothic"/>
              </a:rPr>
              <a:t>Supervisor: Prof. Fabio Ruggiero</a:t>
            </a:r>
            <a:endParaRPr lang="it-IT">
              <a:solidFill>
                <a:prstClr val="black"/>
              </a:solidFill>
              <a:latin typeface="Aptos" panose="02110004020202020204"/>
            </a:endParaRPr>
          </a:p>
          <a:p>
            <a:pPr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it-IT"/>
          </a:p>
        </p:txBody>
      </p:sp>
      <p:sp>
        <p:nvSpPr>
          <p:cNvPr id="23" name="CasellaDiTesto 11">
            <a:extLst>
              <a:ext uri="{FF2B5EF4-FFF2-40B4-BE49-F238E27FC236}">
                <a16:creationId xmlns:a16="http://schemas.microsoft.com/office/drawing/2014/main" id="{C01752D8-4808-ACA6-8C3E-F5F756AC9EBF}"/>
              </a:ext>
            </a:extLst>
          </p:cNvPr>
          <p:cNvSpPr txBox="1"/>
          <p:nvPr/>
        </p:nvSpPr>
        <p:spPr>
          <a:xfrm>
            <a:off x="249988" y="2375301"/>
            <a:ext cx="907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162230"/>
                </a:solidFill>
                <a:latin typeface="Century Gothic"/>
                <a:cs typeface="Century Gothic"/>
              </a:rPr>
              <a:t>LAUREA MAGISTRALE IN INGEGNERIA DELL’AUTOMAZIONE E ROBOTICA</a:t>
            </a:r>
          </a:p>
        </p:txBody>
      </p:sp>
      <p:sp>
        <p:nvSpPr>
          <p:cNvPr id="2" name="Rettangolo 10">
            <a:extLst>
              <a:ext uri="{FF2B5EF4-FFF2-40B4-BE49-F238E27FC236}">
                <a16:creationId xmlns:a16="http://schemas.microsoft.com/office/drawing/2014/main" id="{56008596-52C3-9B8F-09BD-E22B5C75B9BD}"/>
              </a:ext>
            </a:extLst>
          </p:cNvPr>
          <p:cNvSpPr/>
          <p:nvPr/>
        </p:nvSpPr>
        <p:spPr>
          <a:xfrm>
            <a:off x="-1" y="6500173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E32F9A6-7E3F-5775-0057-95B54867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42364-0762-93CF-F0B5-3C0DD7A25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FBA10A-E80E-5B14-4617-20BE7FFEF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29594A0-E3B0-4185-0271-5193D301B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119DA9-EA8D-6827-2AC0-17357F934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13CC28-3B06-BBDE-11C1-6D9CB3870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858EA-CA54-6D95-A5DA-0C48134BF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305F4C-6D36-D8D4-02C1-835F61AE7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1B6CD6-BCA9-BD40-BB99-ED01BB8D0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DC5BE5-B969-F5D1-38C5-CC496F40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6" y="346853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err="1">
                <a:solidFill>
                  <a:schemeClr val="bg1"/>
                </a:solidFill>
              </a:rPr>
              <a:t>Orientation</a:t>
            </a:r>
            <a:r>
              <a:rPr lang="it-IT" sz="4000">
                <a:solidFill>
                  <a:schemeClr val="bg1"/>
                </a:solidFill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910C9F8-0210-C5CA-E09D-633D9858F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7699" y="137655"/>
                <a:ext cx="6997911" cy="6057875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After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that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outer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loop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its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derivatives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auxiliary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control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it-IT" sz="2000" i="1">
                    <a:solidFill>
                      <a:schemeClr val="tx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it-IT" sz="2000" i="1">
                    <a:solidFill>
                      <a:schemeClr val="tx2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i="1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Once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obtained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,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squared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angular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velocities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of the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rotors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computed</a:t>
                </a:r>
                <a:r>
                  <a:rPr lang="it-IT" sz="200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it-IT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it-IT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it-IT" sz="240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2400" i="1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910C9F8-0210-C5CA-E09D-633D9858F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7699" y="137655"/>
                <a:ext cx="6997911" cy="6057875"/>
              </a:xfrm>
              <a:blipFill>
                <a:blip r:embed="rId2"/>
                <a:stretch>
                  <a:fillRect l="-871" t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F0C04229-DC5D-8874-7A2C-6F72D4F069CE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47626BD-49EF-FACF-C797-CF27C438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62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7B5F1-EBFD-A9A3-F2D3-AD70043D3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207975-7BBE-C0EF-CC8F-4F2E2C3F0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581533-22EF-3F6C-9D83-008BCD8FA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8F54C1-54E2-C2F2-CA88-C8A50CC40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1E69E-9A6B-505D-EBDB-59898CE97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564DF4-B471-1B9D-F1C7-259F4A2C8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D6F3FD-D707-D926-5984-D6761629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Passivity-Based Control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D8F5D4-0FD5-A2A9-B7D8-0B5047ADC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3C156D67-9CB9-498E-6EB4-F010AB07ACC2}"/>
              </a:ext>
            </a:extLst>
          </p:cNvPr>
          <p:cNvSpPr/>
          <p:nvPr/>
        </p:nvSpPr>
        <p:spPr>
          <a:xfrm>
            <a:off x="1105661" y="4800600"/>
            <a:ext cx="5179879" cy="1200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Gerarchia">
            <a:extLst>
              <a:ext uri="{FF2B5EF4-FFF2-40B4-BE49-F238E27FC236}">
                <a16:creationId xmlns:a16="http://schemas.microsoft.com/office/drawing/2014/main" id="{FF3EE195-2A66-F988-6D32-AF6FE130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B8F0AF29-E9FC-EE59-B964-C2AC0A45DDD6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6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62F6F7BB-B09A-BECE-E07B-EA9DC1C4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75" y="651880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74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8C875-05E3-429C-F510-AF2C3FC5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70DF12-62B5-E96B-629B-5C58FFD4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sp>
        <p:nvSpPr>
          <p:cNvPr id="15" name="Rettangolo 10">
            <a:extLst>
              <a:ext uri="{FF2B5EF4-FFF2-40B4-BE49-F238E27FC236}">
                <a16:creationId xmlns:a16="http://schemas.microsoft.com/office/drawing/2014/main" id="{4ACA7F96-879A-27FC-7110-FEAA2CF26F60}"/>
              </a:ext>
            </a:extLst>
          </p:cNvPr>
          <p:cNvSpPr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1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egnaposto contenuto 8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2D9BFAC9-8D98-5116-61BB-8D6E426AB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25" y="1966293"/>
            <a:ext cx="8244748" cy="4452160"/>
          </a:xfrm>
          <a:prstGeom prst="rect">
            <a:avLst/>
          </a:prstGeom>
        </p:spPr>
      </p:pic>
      <p:sp>
        <p:nvSpPr>
          <p:cNvPr id="13" name="Rettangolo 10">
            <a:extLst>
              <a:ext uri="{FF2B5EF4-FFF2-40B4-BE49-F238E27FC236}">
                <a16:creationId xmlns:a16="http://schemas.microsoft.com/office/drawing/2014/main" id="{7BC31769-F9BC-2C32-A7A1-16D91C4125C8}"/>
              </a:ext>
            </a:extLst>
          </p:cNvPr>
          <p:cNvSpPr/>
          <p:nvPr/>
        </p:nvSpPr>
        <p:spPr>
          <a:xfrm>
            <a:off x="660041" y="806824"/>
            <a:ext cx="2919739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6" name="Rettangolo 10">
            <a:extLst>
              <a:ext uri="{FF2B5EF4-FFF2-40B4-BE49-F238E27FC236}">
                <a16:creationId xmlns:a16="http://schemas.microsoft.com/office/drawing/2014/main" id="{F78B2779-3DAC-A1BA-284E-9FB322C44147}"/>
              </a:ext>
            </a:extLst>
          </p:cNvPr>
          <p:cNvSpPr/>
          <p:nvPr/>
        </p:nvSpPr>
        <p:spPr>
          <a:xfrm>
            <a:off x="1882592" y="1311821"/>
            <a:ext cx="8426823" cy="39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1500"/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33A837A8-440C-C72E-BD8F-CD8DDEF925EB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7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1425B9D-8117-B61D-C93D-DEF0B46D5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037" y="651880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85A64-D558-377F-BB27-26736C3B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6DB1AF-EC03-4DFD-8CB4-FA12C7711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D2A39D-3AF8-4FE9-2591-167B79F4B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968BB1-F665-9939-93D2-9D5052CA6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63F13-DB2F-A3CD-2B69-227102D5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F0457F-48EC-61BC-7163-2EB0386E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61317E-D48C-4B03-E3B9-4AC9AAA01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2A6794-FFA8-97A6-2077-A901DEF6C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462448-1ADF-B0D4-A05B-5C9F698D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Century Gothic" panose="020B0502020202020204" pitchFamily="34" charset="0"/>
              </a:rPr>
              <a:t>Outer Loop</a:t>
            </a:r>
            <a:endParaRPr lang="it-IT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E8A04E-5C4D-BBFE-C288-39B7AFD78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/>
                  <a:cs typeface="Century Gothic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The outer loop is structured in two stages:</a:t>
                </a:r>
              </a:p>
              <a:p>
                <a:pPr>
                  <a:spcBef>
                    <a:spcPts val="1751"/>
                  </a:spcBef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Position Passive Control</a:t>
                </a:r>
              </a:p>
              <a:p>
                <a:pPr>
                  <a:spcBef>
                    <a:spcPts val="1751"/>
                  </a:spcBef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Attitude and Thrust Reference</a:t>
                </a: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en-US" sz="2000">
                    <a:latin typeface="Century Gothic"/>
                    <a:cs typeface="Century Gothic"/>
                  </a:rPr>
                  <a:t>The former computes the desired translational acceleration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i="1">
                        <a:latin typeface="Cambria Math" panose="02040503050406030204" pitchFamily="18" charset="0"/>
                        <a:cs typeface="Century Gothic"/>
                      </a:rPr>
                      <m:t>μ</m:t>
                    </m:r>
                  </m:oMath>
                </a14:m>
                <a:r>
                  <a:rPr lang="en-US" sz="2000">
                    <a:latin typeface="Century Gothic"/>
                    <a:cs typeface="Century Gothic"/>
                  </a:rPr>
                  <a:t>, which is the input for the latter.</a:t>
                </a: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US" sz="2000">
                  <a:latin typeface="Century Gothic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  <a:cs typeface="Century Gothic"/>
                        </a:rPr>
                        <m:t>𝜇</m:t>
                      </m:r>
                      <m:r>
                        <a:rPr lang="it-IT" sz="2000" i="1">
                          <a:latin typeface="Cambria Math" panose="02040503050406030204" pitchFamily="18" charset="0"/>
                          <a:cs typeface="Century Gothic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it-IT" sz="2000">
                    <a:latin typeface="Century Gothic"/>
                  </a:rPr>
                </a:br>
                <a:br>
                  <a:rPr lang="it-IT" sz="2000">
                    <a:latin typeface="Century Gothic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sz="2000" i="1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</m:acc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it-IT" sz="2000">
                  <a:latin typeface="Century Gothic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E8A04E-5C4D-BBFE-C288-39B7AFD78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14808F10-4E7B-7B65-2BF6-AAD1CDB1CBA5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5CDC374-189C-777D-5037-21BECAE4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6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CBB08-5A58-9595-95F0-E304D6808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FF63D-A5D7-3E1C-9201-53AEE5F9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  <a:latin typeface="Century Gothic" panose="020B0502020202020204" pitchFamily="34" charset="0"/>
              </a:rPr>
              <a:t>Outer Loop</a:t>
            </a:r>
            <a:endParaRPr lang="it-IT" sz="4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B96D9A7-F9A1-C523-EE7E-39717043C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000">
                    <a:latin typeface="Century Gothic"/>
                    <a:cs typeface="Century Gothic"/>
                  </a:rPr>
                  <a:t>The  </a:t>
                </a:r>
                <a:r>
                  <a:rPr lang="it-IT" sz="2000" err="1">
                    <a:latin typeface="Century Gothic"/>
                    <a:cs typeface="Century Gothic"/>
                  </a:rPr>
                  <a:t>Attitude</a:t>
                </a:r>
                <a:r>
                  <a:rPr lang="it-IT" sz="2000">
                    <a:latin typeface="Century Gothic"/>
                    <a:cs typeface="Century Gothic"/>
                  </a:rPr>
                  <a:t> and </a:t>
                </a:r>
                <a:r>
                  <a:rPr lang="it-IT" sz="2000" err="1">
                    <a:latin typeface="Century Gothic"/>
                    <a:cs typeface="Century Gothic"/>
                  </a:rPr>
                  <a:t>Thrust</a:t>
                </a:r>
                <a:r>
                  <a:rPr lang="it-IT" sz="2000">
                    <a:latin typeface="Century Gothic"/>
                    <a:cs typeface="Century Gothic"/>
                  </a:rPr>
                  <a:t> Reference </a:t>
                </a:r>
                <a:r>
                  <a:rPr lang="it-IT" sz="2000" err="1">
                    <a:latin typeface="Century Gothic"/>
                    <a:cs typeface="Century Gothic"/>
                  </a:rPr>
                  <a:t>block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transform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cs typeface="Century Gothic"/>
                      </a:rPr>
                      <m:t>𝝁</m:t>
                    </m:r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into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total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:r>
                  <a:rPr lang="it-IT" sz="2000" err="1">
                    <a:latin typeface="Century Gothic"/>
                    <a:cs typeface="Century Gothic"/>
                  </a:rPr>
                  <a:t>thrust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cs typeface="Century Gothic"/>
                          </a:rPr>
                          <m:t>𝑢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cs typeface="Century Gothic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 and </a:t>
                </a:r>
                <a:r>
                  <a:rPr lang="it-IT" sz="2000" err="1">
                    <a:latin typeface="Century Gothic"/>
                    <a:cs typeface="Century Gothic"/>
                  </a:rPr>
                  <a:t>desired</a:t>
                </a:r>
                <a:r>
                  <a:rPr lang="it-IT" sz="2000">
                    <a:latin typeface="Century Gothic"/>
                    <a:cs typeface="Century Gothic"/>
                  </a:rPr>
                  <a:t> roll and pitch </a:t>
                </a:r>
                <a:r>
                  <a:rPr lang="it-IT" sz="2000" err="1">
                    <a:latin typeface="Century Gothic"/>
                    <a:cs typeface="Century Gothic"/>
                  </a:rPr>
                  <a:t>angles</a:t>
                </a:r>
                <a:r>
                  <a:rPr lang="it-IT" sz="2000">
                    <a:latin typeface="Century Gothic"/>
                    <a:cs typeface="Century Goth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𝜙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𝜃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>
                    <a:latin typeface="Century Gothic"/>
                    <a:cs typeface="Century Gothic"/>
                  </a:rPr>
                  <a:t>.</a:t>
                </a: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latin typeface="Century Gothic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𝑢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𝑇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m</m:t>
                      </m:r>
                      <m:rad>
                        <m:radPr>
                          <m:degHide m:val="on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i="1">
                                              <a:latin typeface="Cambria Math" panose="020405030504060302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2000" i="1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br>
                  <a:rPr lang="it-IT" sz="200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ϕ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𝑑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arcsin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  <a:cs typeface="Century Gothic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  <a:cs typeface="Century Gothic"/>
                                </a:rPr>
                                <m:t>m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cs typeface="Century Gothi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cs typeface="Century Gothi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 i="1">
                  <a:latin typeface="Cambria Math" panose="02040503050406030204" pitchFamily="18" charset="0"/>
                  <a:cs typeface="Century Gothic"/>
                </a:endParaRPr>
              </a:p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  <m:t>𝜃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  <m:t>𝑑</m:t>
                          </m:r>
                        </m:sub>
                      </m:sSub>
                      <m: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  <a:cs typeface="Century Gothic"/>
                        </a:rPr>
                        <m:t>arctan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cs typeface="Century Gothic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it-IT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cs typeface="Century Gothic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2000">
                  <a:latin typeface="Century Gothic"/>
                  <a:cs typeface="Century Gothic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B96D9A7-F9A1-C523-EE7E-39717043C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62" y="649484"/>
                <a:ext cx="6555347" cy="5546047"/>
              </a:xfrm>
              <a:blipFill>
                <a:blip r:embed="rId2"/>
                <a:stretch>
                  <a:fillRect l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9766308F-7664-1AE2-E11C-16392934262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E41D3C8-FC70-C4CA-E02C-35C07AC3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7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CB13A-19AE-B5E5-4C88-49E7CF00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22">
            <a:extLst>
              <a:ext uri="{FF2B5EF4-FFF2-40B4-BE49-F238E27FC236}">
                <a16:creationId xmlns:a16="http://schemas.microsoft.com/office/drawing/2014/main" id="{2935CA8E-6476-B6CF-DDE0-5BCB98E8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60" name="Rectangle 24">
            <a:extLst>
              <a:ext uri="{FF2B5EF4-FFF2-40B4-BE49-F238E27FC236}">
                <a16:creationId xmlns:a16="http://schemas.microsoft.com/office/drawing/2014/main" id="{640983B4-334A-AC69-A51D-B473D3A24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17E219E2-590F-1103-744F-8E0FB293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id="{70605763-9048-5116-0FE4-A411FB1BE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285C945B-F5CC-4F44-5ADF-1220CFA7A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Freeform: Shape 32">
            <a:extLst>
              <a:ext uri="{FF2B5EF4-FFF2-40B4-BE49-F238E27FC236}">
                <a16:creationId xmlns:a16="http://schemas.microsoft.com/office/drawing/2014/main" id="{C0822D30-0FDB-DAA4-8B6E-5319FA126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angle 34">
            <a:extLst>
              <a:ext uri="{FF2B5EF4-FFF2-40B4-BE49-F238E27FC236}">
                <a16:creationId xmlns:a16="http://schemas.microsoft.com/office/drawing/2014/main" id="{88D89286-5BC3-CED0-7E28-DEE538540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E93AF0-8090-9AA5-D5FA-BE704F9C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chemeClr val="bg1"/>
                </a:solidFill>
                <a:latin typeface="Century Gothic" panose="020B0502020202020204" pitchFamily="34" charset="0"/>
              </a:rPr>
              <a:t>Inner Loop</a:t>
            </a:r>
            <a:endParaRPr lang="it-IT" sz="4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E0E6340-A2AD-8B89-6F16-84FBF56B7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84583" y="177535"/>
                <a:ext cx="6831132" cy="1287471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>
                  <a:solidFill>
                    <a:schemeClr val="tx2"/>
                  </a:solidFill>
                  <a:latin typeface="Century Gothic"/>
                  <a:cs typeface="Century Gothic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The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inner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loop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computes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the control torque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200" b="0" i="0">
                            <a:latin typeface="Cambria Math" panose="02040503050406030204" pitchFamily="18" charset="0"/>
                            <a:cs typeface="Century Gothic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200" b="0" i="0">
                            <a:latin typeface="Cambria Math" panose="02040503050406030204" pitchFamily="18" charset="0"/>
                            <a:cs typeface="Century Gothic"/>
                          </a:rPr>
                          <m:t>b</m:t>
                        </m:r>
                      </m:sub>
                    </m:sSub>
                  </m:oMath>
                </a14:m>
                <a:r>
                  <a:rPr lang="it-IT" sz="2200">
                    <a:latin typeface="Century" panose="02040604050505020304" pitchFamily="18" charset="0"/>
                    <a:cs typeface="Century Gothic"/>
                  </a:rPr>
                  <a:t> 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to track the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desired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attitude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trajectory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defined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by Euler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angles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and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their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 </a:t>
                </a:r>
                <a:r>
                  <a:rPr lang="it-IT" sz="2200" err="1">
                    <a:latin typeface="Century Gothic" panose="020B0502020202020204" pitchFamily="34" charset="0"/>
                    <a:cs typeface="Century Gothic"/>
                  </a:rPr>
                  <a:t>derivatives</a:t>
                </a:r>
                <a:r>
                  <a:rPr lang="it-IT" sz="2200">
                    <a:latin typeface="Century Gothic" panose="020B0502020202020204" pitchFamily="34" charset="0"/>
                    <a:cs typeface="Century Gothic"/>
                  </a:rPr>
                  <a:t>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E0E6340-A2AD-8B89-6F16-84FBF56B7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4583" y="177535"/>
                <a:ext cx="6831132" cy="1287471"/>
              </a:xfrm>
              <a:blipFill>
                <a:blip r:embed="rId2"/>
                <a:stretch>
                  <a:fillRect l="-892" b="-9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0D233733-A508-C98E-8453-8E06969DC3FA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705CC68-629C-3CE3-BD1C-DBEE316B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204615-2C4E-33E4-2B7B-413B1FCF0B42}"/>
                  </a:ext>
                </a:extLst>
              </p:cNvPr>
              <p:cNvSpPr txBox="1"/>
              <p:nvPr/>
            </p:nvSpPr>
            <p:spPr>
              <a:xfrm>
                <a:off x="4355690" y="1592826"/>
                <a:ext cx="5879691" cy="40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b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=</m:t>
                    </m:r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Q</m:t>
                    </m:r>
                    <m:sSup>
                      <m:sSup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Gothic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Gothic"/>
                              </a:rPr>
                              <m:t>η</m:t>
                            </m:r>
                          </m:e>
                        </m:d>
                      </m:e>
                      <m:sup>
                        <m: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T</m:t>
                        </m:r>
                      </m:sup>
                    </m:sSup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(</m:t>
                    </m:r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</a:rPr>
                      <m:t>M</m:t>
                    </m:r>
                    <m:d>
                      <m:d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  <m:t>η</m:t>
                        </m:r>
                      </m:e>
                    </m:d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entury Gothic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entury Gothic"/>
                              </a:rPr>
                              <m:t>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  <m: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η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η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</m:sub>
                    </m:sSub>
                    <m:r>
                      <a:rPr kumimoji="0" lang="it-IT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kumimoji="0" lang="it-IT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it-IT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kumimoji="0" lang="it-IT" sz="1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)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4204615-2C4E-33E4-2B7B-413B1FCF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90" y="1592826"/>
                <a:ext cx="5879691" cy="405304"/>
              </a:xfrm>
              <a:prstGeom prst="rect">
                <a:avLst/>
              </a:prstGeom>
              <a:blipFill>
                <a:blip r:embed="rId4"/>
                <a:stretch>
                  <a:fillRect t="-2985" b="-179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CA59BF-2047-1B71-9911-0E94214BB489}"/>
              </a:ext>
            </a:extLst>
          </p:cNvPr>
          <p:cNvSpPr txBox="1"/>
          <p:nvPr/>
        </p:nvSpPr>
        <p:spPr>
          <a:xfrm>
            <a:off x="4355690" y="2251587"/>
            <a:ext cx="403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where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the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errors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B3EBB66-ADF3-C3AC-8268-9985B78051C2}"/>
                  </a:ext>
                </a:extLst>
              </p:cNvPr>
              <p:cNvSpPr txBox="1"/>
              <p:nvPr/>
            </p:nvSpPr>
            <p:spPr>
              <a:xfrm>
                <a:off x="4355690" y="2753032"/>
                <a:ext cx="2890684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entury Gothic"/>
                        </a:rPr>
                        <m:t>η</m:t>
                      </m:r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entury Gothic"/>
                        </a:rPr>
                        <m:t> −</m:t>
                      </m:r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entury Gothic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it-IT" sz="2000" b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B3EBB66-ADF3-C3AC-8268-9985B7805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690" y="2753032"/>
                <a:ext cx="2890684" cy="427425"/>
              </a:xfrm>
              <a:prstGeom prst="rect">
                <a:avLst/>
              </a:prstGeom>
              <a:blipFill>
                <a:blip r:embed="rId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85A532-5F30-5094-6BB1-98F358A4F0FB}"/>
              </a:ext>
            </a:extLst>
          </p:cNvPr>
          <p:cNvSpPr txBox="1"/>
          <p:nvPr/>
        </p:nvSpPr>
        <p:spPr>
          <a:xfrm>
            <a:off x="8465574" y="2753032"/>
            <a:ext cx="325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Attitude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7A39C4F-385C-DFA9-4003-C372ACEDE78F}"/>
                  </a:ext>
                </a:extLst>
              </p:cNvPr>
              <p:cNvSpPr txBox="1"/>
              <p:nvPr/>
            </p:nvSpPr>
            <p:spPr>
              <a:xfrm>
                <a:off x="4542503" y="3429000"/>
                <a:ext cx="2517058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it-IT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it-IT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η</m:t>
                          </m:r>
                        </m:sub>
                      </m:sSub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η</m:t>
                          </m:r>
                        </m:e>
                      </m:acc>
                      <m:r>
                        <a:rPr kumimoji="0" lang="it-IT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−</m:t>
                      </m:r>
                      <m:sSub>
                        <m:sSubPr>
                          <m:ctrlP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0" lang="it-IT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it-IT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η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kumimoji="0" lang="it-IT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0" lang="it-IT" sz="2000" b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cs typeface="+mn-cs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7A39C4F-385C-DFA9-4003-C372ACEDE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3" y="3429000"/>
                <a:ext cx="2517058" cy="427425"/>
              </a:xfrm>
              <a:prstGeom prst="rect">
                <a:avLst/>
              </a:prstGeom>
              <a:blipFill>
                <a:blip r:embed="rId6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D46A782-033E-E41B-E168-1DAFDC14BD58}"/>
                  </a:ext>
                </a:extLst>
              </p:cNvPr>
              <p:cNvSpPr txBox="1"/>
              <p:nvPr/>
            </p:nvSpPr>
            <p:spPr>
              <a:xfrm>
                <a:off x="4024699" y="4136182"/>
                <a:ext cx="2969342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" panose="02040604050505020304" pitchFamily="18" charset="0"/>
                    <a:ea typeface="Cambria Math" panose="02040503050406030204" pitchFamily="18" charset="0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η</m:t>
                        </m:r>
                      </m:sub>
                    </m:sSub>
                    <m:r>
                      <a:rPr kumimoji="0" lang="it-IT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0" lang="it-IT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it-IT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e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η</m:t>
                        </m:r>
                      </m:sub>
                    </m:sSub>
                    <m:r>
                      <a:rPr kumimoji="0" lang="it-IT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m:rPr>
                        <m:sty m:val="p"/>
                      </m:rPr>
                      <a:rPr kumimoji="0" lang="it-IT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ν</m:t>
                    </m:r>
                    <m:sSub>
                      <m:sSubPr>
                        <m:ctrlPr>
                          <a:rPr kumimoji="0" lang="it-IT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η</m:t>
                        </m:r>
                      </m:sub>
                    </m:sSub>
                  </m:oMath>
                </a14:m>
                <a:r>
                  <a:rPr kumimoji="0" lang="it-IT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" panose="02040604050505020304" pitchFamily="18" charset="0"/>
                    <a:ea typeface="Cambria Math" panose="02040503050406030204" pitchFamily="18" charset="0"/>
                    <a:cs typeface="+mn-cs"/>
                  </a:rPr>
                  <a:t>	</a:t>
                </a:r>
                <a:endParaRPr kumimoji="0" lang="it-IT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" panose="020406040505050203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D46A782-033E-E41B-E168-1DAFDC14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99" y="4136182"/>
                <a:ext cx="2969342" cy="427425"/>
              </a:xfrm>
              <a:prstGeom prst="rect">
                <a:avLst/>
              </a:prstGeom>
              <a:blipFill>
                <a:blip r:embed="rId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D20EFE-67E5-A440-9E0E-53642E66EFBD}"/>
              </a:ext>
            </a:extLst>
          </p:cNvPr>
          <p:cNvSpPr txBox="1"/>
          <p:nvPr/>
        </p:nvSpPr>
        <p:spPr>
          <a:xfrm>
            <a:off x="8485239" y="3418860"/>
            <a:ext cx="3441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Angular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velocity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BEE010F-2721-1A8A-3278-6A6AC1805CC0}"/>
              </a:ext>
            </a:extLst>
          </p:cNvPr>
          <p:cNvSpPr txBox="1"/>
          <p:nvPr/>
        </p:nvSpPr>
        <p:spPr>
          <a:xfrm>
            <a:off x="8593394" y="4161196"/>
            <a:ext cx="3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Velocity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error</a:t>
            </a: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4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7FA47-19F2-50A1-ACCD-51224894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0626EF-3571-DE3A-243A-EBC5799F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Momentum Based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60B401B-AB08-F557-16E6-408FB959B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The Momentum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Based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Estimator, first of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all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computes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total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momentum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and the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dynamic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residual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which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used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to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identify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presence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of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external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disturbances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.</a:t>
                </a: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mv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br>
                  <a:rPr lang="it-IT" sz="2000" b="1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0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res</m:t>
                          </m:r>
                        </m:sub>
                      </m:sSub>
                      <m:r>
                        <a:rPr lang="it-IT" sz="20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mg</m:t>
                              </m:r>
                              <m: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skew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η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η</m:t>
                                  </m:r>
                                </m:e>
                              </m:acc>
                              <m:r>
                                <a:rPr lang="it-IT" sz="20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Then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, an high-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order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observer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,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modeled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as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a Butterworth Filter,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used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to estimate the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external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wrench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estimation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w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ext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which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split up </a:t>
                </a:r>
                <a:r>
                  <a:rPr lang="it-IT" sz="2000" dirty="0" err="1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as</a:t>
                </a:r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sz="2000" dirty="0"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it-IT" sz="20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it-IT" sz="20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endParaRPr lang="it-IT" sz="20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751"/>
                  </a:spcBef>
                  <a:buNone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it-IT" sz="20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60B401B-AB08-F557-16E6-408FB959B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2"/>
                <a:stretch>
                  <a:fillRect l="-930" r="-3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8A29F473-0849-2B63-96DE-CDA8BE144E32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8A0AFC5D-62F1-8F1A-C647-75DA24C2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0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D9ADB2-6641-B683-0FC2-075152DC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Experiments and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CDF0CA07-DCDB-5E49-C9E1-D72E8A5D95E6}"/>
              </a:ext>
            </a:extLst>
          </p:cNvPr>
          <p:cNvSpPr/>
          <p:nvPr/>
        </p:nvSpPr>
        <p:spPr>
          <a:xfrm>
            <a:off x="1931874" y="4797188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37C568DF-CBFB-7973-EE71-A171EABD6ECB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13A5821-1B77-9990-0193-A1E270CF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27694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0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88C7CA-06D2-CB4C-0E49-7316B80E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err="1">
                <a:solidFill>
                  <a:srgbClr val="FFFFFF"/>
                </a:solidFill>
              </a:rPr>
              <a:t>Parameters</a:t>
            </a:r>
            <a:r>
              <a:rPr lang="it-IT" sz="4000">
                <a:solidFill>
                  <a:srgbClr val="FFFFFF"/>
                </a:solidFill>
              </a:rPr>
              <a:t> and case of study</a:t>
            </a:r>
          </a:p>
        </p:txBody>
      </p:sp>
      <p:sp>
        <p:nvSpPr>
          <p:cNvPr id="7" name="Rettangolo 10">
            <a:extLst>
              <a:ext uri="{FF2B5EF4-FFF2-40B4-BE49-F238E27FC236}">
                <a16:creationId xmlns:a16="http://schemas.microsoft.com/office/drawing/2014/main" id="{F7B30E95-6CCD-BB14-10CA-C8AB8563BD24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BCDDF5B-47DD-85E0-28C4-5A9DD57C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0508" y="6524431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Segnaposto contenuto 14">
                <a:extLst>
                  <a:ext uri="{FF2B5EF4-FFF2-40B4-BE49-F238E27FC236}">
                    <a16:creationId xmlns:a16="http://schemas.microsoft.com/office/drawing/2014/main" id="{3FFA0AC1-DA75-C894-9537-B90F217E8D1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040874" y="10138"/>
              <a:ext cx="7944650" cy="3175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8952">
                      <a:extLst>
                        <a:ext uri="{9D8B030D-6E8A-4147-A177-3AD203B41FA5}">
                          <a16:colId xmlns:a16="http://schemas.microsoft.com/office/drawing/2014/main" val="55251798"/>
                        </a:ext>
                      </a:extLst>
                    </a:gridCol>
                    <a:gridCol w="1815526">
                      <a:extLst>
                        <a:ext uri="{9D8B030D-6E8A-4147-A177-3AD203B41FA5}">
                          <a16:colId xmlns:a16="http://schemas.microsoft.com/office/drawing/2014/main" val="256906453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3551981294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658878706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Parameter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Symbol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Value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b="0" dirty="0" smtClean="0">
                                    <a:solidFill>
                                      <a:schemeClr val="tx1"/>
                                    </a:solidFill>
                                  </a:rPr>
                                  <m:t>Unit</m:t>
                                </m:r>
                              </m:oMath>
                            </m:oMathPara>
                          </a14:m>
                          <a:endParaRPr lang="it-IT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0226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𝑀𝑎𝑠𝑠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7198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𝐼𝑛𝑒𝑟𝑡𝑖𝑎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𝑎𝑥𝑖𝑠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0.035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076027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𝐼𝑛𝑒𝑟𝑡𝑖𝑎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𝑎𝑥𝑖𝑠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0.035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25542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𝐼𝑛𝑒𝑟𝑡𝑖𝑎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𝑜𝑛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𝑎𝑥𝑖𝑠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558020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𝑇h𝑟𝑢𝑠𝑡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𝑐𝑜𝑒𝑓𝑓𝑖𝑐𝑖𝑒𝑛𝑡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1675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𝐷𝑟𝑎𝑔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𝑐𝑜𝑒𝑓𝑓𝑖𝑐𝑖𝑒𝑛𝑡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22943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𝐴𝑟𝑚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𝑙𝑒𝑛𝑔𝑡h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299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Segnaposto contenuto 14">
                <a:extLst>
                  <a:ext uri="{FF2B5EF4-FFF2-40B4-BE49-F238E27FC236}">
                    <a16:creationId xmlns:a16="http://schemas.microsoft.com/office/drawing/2014/main" id="{3FFA0AC1-DA75-C894-9537-B90F217E8D1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040874" y="10138"/>
              <a:ext cx="7944650" cy="3175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8952">
                      <a:extLst>
                        <a:ext uri="{9D8B030D-6E8A-4147-A177-3AD203B41FA5}">
                          <a16:colId xmlns:a16="http://schemas.microsoft.com/office/drawing/2014/main" val="55251798"/>
                        </a:ext>
                      </a:extLst>
                    </a:gridCol>
                    <a:gridCol w="1815526">
                      <a:extLst>
                        <a:ext uri="{9D8B030D-6E8A-4147-A177-3AD203B41FA5}">
                          <a16:colId xmlns:a16="http://schemas.microsoft.com/office/drawing/2014/main" val="256906453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3551981294"/>
                        </a:ext>
                      </a:extLst>
                    </a:gridCol>
                    <a:gridCol w="1980086">
                      <a:extLst>
                        <a:ext uri="{9D8B030D-6E8A-4147-A177-3AD203B41FA5}">
                          <a16:colId xmlns:a16="http://schemas.microsoft.com/office/drawing/2014/main" val="658878706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1538" r="-267135" b="-7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1538" r="-219128" b="-7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1538" r="-100307" b="-7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1538" r="-615" b="-7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20226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100000" r="-267135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100000" r="-219128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100000" r="-100307" b="-59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100000" r="-615" b="-5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9971982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203077" r="-267135" b="-5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203077" r="-219128" b="-5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203077" r="-100307" b="-5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203077" r="-615" b="-5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076027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303077" r="-267135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303077" r="-219128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303077" r="-100307" b="-4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303077" r="-615" b="-4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125542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403077" r="-267135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403077" r="-219128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403077" r="-100307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403077" r="-615" b="-3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558020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495455" r="-267135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495455" r="-219128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495455" r="-100307" b="-2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495455" r="-615" b="-2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167590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604615" r="-267135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604615" r="-219128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604615" r="-100307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604615" r="-615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229436"/>
                      </a:ext>
                    </a:extLst>
                  </a:tr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1" t="-704615" r="-267135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799" t="-704615" r="-219128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20" t="-704615" r="-10030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6" t="-704615" r="-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299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A7596B-F3A3-B722-ACF6-EB0EE4F8D76C}"/>
                  </a:ext>
                </a:extLst>
              </p:cNvPr>
              <p:cNvSpPr txBox="1"/>
              <p:nvPr/>
            </p:nvSpPr>
            <p:spPr>
              <a:xfrm>
                <a:off x="4037826" y="3195788"/>
                <a:ext cx="7836309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The following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cases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will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be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analysed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without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Hierarchical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without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Passivity-Based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with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Hierarchical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Simulation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performed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with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external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disturbance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, by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using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Passivity-Based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Control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where</a:t>
                </a:r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sub>
                    </m:sSub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=[0.4 0.6 0]</m:t>
                    </m:r>
                  </m:oMath>
                </a14:m>
                <a:r>
                  <a:rPr kumimoji="0" lang="it-IT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t-IT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t-IT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sub>
                    </m:sSub>
                    <m:r>
                      <a:rPr kumimoji="0" lang="it-IT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it-IT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0 0 0.3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kumimoji="0" lang="it-I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A7596B-F3A3-B722-ACF6-EB0EE4F8D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26" y="3195788"/>
                <a:ext cx="7836309" cy="4093428"/>
              </a:xfrm>
              <a:prstGeom prst="rect">
                <a:avLst/>
              </a:prstGeom>
              <a:blipFill>
                <a:blip r:embed="rId4"/>
                <a:stretch>
                  <a:fillRect l="-855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42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6D1C7-9E6F-404E-F483-66AD56C5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A5086E-E786-41D5-0A78-7E3E38C4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Without Disturbance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3A744D42-CAE8-87A7-BC30-0388259C8147}"/>
              </a:ext>
            </a:extLst>
          </p:cNvPr>
          <p:cNvSpPr/>
          <p:nvPr/>
        </p:nvSpPr>
        <p:spPr>
          <a:xfrm>
            <a:off x="1931874" y="4797188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10">
            <a:extLst>
              <a:ext uri="{FF2B5EF4-FFF2-40B4-BE49-F238E27FC236}">
                <a16:creationId xmlns:a16="http://schemas.microsoft.com/office/drawing/2014/main" id="{037BFE28-C605-9638-C9BA-B77B217F0BE8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5F64C7E-C093-7A68-16C4-6DA62803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1070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7FA6B1-149A-3E64-DD01-96E162FE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FE1493E-6384-B5C9-09C0-DC637ACD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E11A1E6B-7CFD-4A08-74E5-E432D459D810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 dirty="0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6906448-BBC0-7A53-FC33-3F9E0E26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1D8D3299-0B3A-5EB4-C3DB-D8213409C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83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0820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92F8FBD-9DD0-A184-EA21-429E3C37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Tracking Performance</a:t>
            </a:r>
          </a:p>
        </p:txBody>
      </p:sp>
      <p:pic>
        <p:nvPicPr>
          <p:cNvPr id="19" name="Immagine 18" descr="Immagine che contiene diagramma, linea, testo, cerchio">
            <a:extLst>
              <a:ext uri="{FF2B5EF4-FFF2-40B4-BE49-F238E27FC236}">
                <a16:creationId xmlns:a16="http://schemas.microsoft.com/office/drawing/2014/main" id="{43645E97-6DE3-58BA-4C3D-C3D6CF21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2" y="2149904"/>
            <a:ext cx="5330628" cy="3997971"/>
          </a:xfrm>
          <a:prstGeom prst="rect">
            <a:avLst/>
          </a:prstGeom>
        </p:spPr>
      </p:pic>
      <p:pic>
        <p:nvPicPr>
          <p:cNvPr id="17" name="Segnaposto contenuto 16" descr="Immagine che contiene diagramma, line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C7B38213-A4A2-D22E-6FF4-7AFA8F2B6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71" y="2074130"/>
            <a:ext cx="5472384" cy="4104288"/>
          </a:xfrm>
          <a:prstGeom prst="rect">
            <a:avLst/>
          </a:prstGeo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18E73987-B309-AF40-9862-1389EB7ADC9B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CEAABA63-C939-75AF-B34D-95D6D79217C7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758A5B97-599B-E019-626F-9EE70AD5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64260F8-D579-6D82-BC5C-97C250F74A6E}"/>
              </a:ext>
            </a:extLst>
          </p:cNvPr>
          <p:cNvSpPr txBox="1"/>
          <p:nvPr/>
        </p:nvSpPr>
        <p:spPr>
          <a:xfrm>
            <a:off x="861848" y="1681655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A87A510-D701-E0F5-6391-8F321D469CAC}"/>
              </a:ext>
            </a:extLst>
          </p:cNvPr>
          <p:cNvSpPr txBox="1"/>
          <p:nvPr/>
        </p:nvSpPr>
        <p:spPr>
          <a:xfrm>
            <a:off x="7285703" y="1681655"/>
            <a:ext cx="390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240416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9D9E7C-7D12-988A-9F97-BD176384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2E96F494-5738-8F7F-8469-27DA108791A2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Segnaposto contenuto 6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7D1C192-53CE-D6EA-8637-9D2B36CB3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42" y="2181426"/>
            <a:ext cx="4196994" cy="3997637"/>
          </a:xfrm>
          <a:prstGeom prst="rect">
            <a:avLst/>
          </a:prstGeom>
        </p:spPr>
      </p:pic>
      <p:pic>
        <p:nvPicPr>
          <p:cNvPr id="9" name="Immagine 8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BAB2604-37B5-3DAC-817B-67C9167D1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197197" cy="3997831"/>
          </a:xfrm>
          <a:prstGeom prst="rect">
            <a:avLst/>
          </a:prstGeo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0CE689D5-16A6-0AEF-69E6-9B40D67307E4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AA2280B-80CA-FE42-E75E-A6B05C685279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BC556A51-2496-91DD-6057-647913F7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0DAF91-5D9E-F369-004F-01A570814F82}"/>
              </a:ext>
            </a:extLst>
          </p:cNvPr>
          <p:cNvSpPr txBox="1"/>
          <p:nvPr/>
        </p:nvSpPr>
        <p:spPr>
          <a:xfrm>
            <a:off x="6802734" y="172831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01D509-53EA-0EBB-46E3-53F5CCBDED3E}"/>
              </a:ext>
            </a:extLst>
          </p:cNvPr>
          <p:cNvSpPr txBox="1"/>
          <p:nvPr/>
        </p:nvSpPr>
        <p:spPr>
          <a:xfrm>
            <a:off x="2035277" y="172831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10285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BCD2D-8D0D-8229-B6D7-96A0701F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302BED-CA01-77A9-5AF0-68B37FA1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65D7E1-ECE2-809E-CBB0-57CBEB792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3B9060-8876-0522-E52B-D7647BCB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58B284-B9C7-04BC-296D-B1E6599DD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C9C4FA-86F5-AAFF-EB69-9E0F5C7AA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7FB166-FE39-C95A-8C02-0EC4686F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Orientation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C90DF129-01F9-3713-3976-6CDB2E7FA93F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F8240238-46EC-3A94-B15E-0CC8B12EC174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10E6AEA-D591-2DA5-0B07-C68E69B9F657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6222402-7478-F702-9775-06BA92C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DCE9F7-478E-BF23-0387-7F3534091ED4}"/>
              </a:ext>
            </a:extLst>
          </p:cNvPr>
          <p:cNvSpPr txBox="1"/>
          <p:nvPr/>
        </p:nvSpPr>
        <p:spPr>
          <a:xfrm>
            <a:off x="6939074" y="172831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B29C04-A1CB-2377-A4A4-9ABEB5BA7BE1}"/>
              </a:ext>
            </a:extLst>
          </p:cNvPr>
          <p:cNvSpPr txBox="1"/>
          <p:nvPr/>
        </p:nvSpPr>
        <p:spPr>
          <a:xfrm>
            <a:off x="2035277" y="172831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14" name="Segnaposto contenuto 13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7F241D5-6602-0250-BE30-AA216542C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2137700"/>
            <a:ext cx="4678219" cy="4351338"/>
          </a:xfrm>
        </p:spPr>
      </p:pic>
      <p:pic>
        <p:nvPicPr>
          <p:cNvPr id="16" name="Immagine 1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D01768F-978B-C383-4A0A-46AAA6D5F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101101"/>
            <a:ext cx="4714788" cy="43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2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8FF2D-5914-E553-2DB0-3AAB6A59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769276-1BBE-AE1A-592D-0AE525407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C71F34-D1EF-1EDB-500F-8E0E99C7A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E38B98-DC0D-2CA8-AF2E-1557DCE20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D4BD1B-66EB-62D6-A5A5-22DB0BA41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B35D3E-8BE4-34BD-23FD-68B606B64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163AB8-B2FE-E574-9D4C-7B1AC78C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CA647D84-F43D-DBD6-EB08-A643AC7F6565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55BA6B8B-264B-BF74-E151-4B0E8632206D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CBA3519-9191-7768-32C1-E17A585C7DB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13CC729-9351-9194-818C-75FEA578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25A3F9-5723-AD57-AFD7-8A46C91CB6CD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504168-9B25-13AE-FEDE-2CFD6D83A8F7}"/>
              </a:ext>
            </a:extLst>
          </p:cNvPr>
          <p:cNvSpPr txBox="1"/>
          <p:nvPr/>
        </p:nvSpPr>
        <p:spPr>
          <a:xfrm>
            <a:off x="111104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5117AA1-F477-05F3-B73E-7AFD5A64E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7" y="1984371"/>
            <a:ext cx="4700792" cy="4413719"/>
          </a:xfrm>
        </p:spPr>
      </p:pic>
      <p:pic>
        <p:nvPicPr>
          <p:cNvPr id="15" name="Immagine 14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E813CD3A-810F-5359-D6FB-BD2E20CE2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06" y="2004230"/>
            <a:ext cx="4724402" cy="44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4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790CD-D7AB-FC33-4E3A-48C4B533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846E04-C077-3405-5191-15C2E95E0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42697F-0D88-9BC4-61BB-2FA70D85B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65217B-427D-E56E-7042-4764172D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5DE39A-0FA9-7E3C-FAF8-600EFED1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C791D-8009-185E-47F1-D7B4CCA65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AA4FC7-BF7E-722C-8040-D604E49B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Attitude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ACBD860A-D929-122D-139A-9A5A2ADBA476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E4FB143C-32D4-CC63-B279-AD6323CEB489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3AA8B0-EAF8-7AC2-90D4-486DB5B06254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68AD9DC-D57A-E77B-70AD-54BA9AE9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6EF3CD4-79AD-277D-75DC-19E93CDF63AA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61FA84-BC76-E2BB-D818-2EE252B4A48C}"/>
              </a:ext>
            </a:extLst>
          </p:cNvPr>
          <p:cNvSpPr txBox="1"/>
          <p:nvPr/>
        </p:nvSpPr>
        <p:spPr>
          <a:xfrm>
            <a:off x="111104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9" name="Segnaposto contenuto 8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D34DCE8-956B-2A3F-09AC-0A0D52DB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1" y="2022957"/>
            <a:ext cx="4592115" cy="4279608"/>
          </a:xfrm>
        </p:spPr>
      </p:pic>
      <p:pic>
        <p:nvPicPr>
          <p:cNvPr id="16" name="Immagine 15" descr="Immagine che contiene testo, line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A9134741-0D41-D835-DCEB-FC9B56F7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4" y="2077556"/>
            <a:ext cx="4578548" cy="42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3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9956D7-A504-5051-7087-F7E662CB4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F5E89F-0BE8-8AD3-6D03-11C3E8D88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8B5CDD-1CB6-C10A-0471-0C6A292AD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4387E8-6CA2-4E6A-1C72-CC0CAF5B2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3FCF9C-EFC1-A9A5-C7DF-7833BF702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8097EC-7762-2F3F-4AAD-30776CE6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245965-A2D8-93CE-BA03-1A78CD1B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Total Thrust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3CA07B9E-CEAB-51B3-E9FD-FA4177A07959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F462E95-E2B9-0980-4C5D-7CF4EC71F779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189E2F2-C0AF-37A6-9DDE-56E578AB683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3800C36-EFAC-98C0-67AD-095241E2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C937EB-F148-6F01-3F4B-2BE18AB373A6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13F14C-68FE-D685-E29D-70805876FBC8}"/>
              </a:ext>
            </a:extLst>
          </p:cNvPr>
          <p:cNvSpPr txBox="1"/>
          <p:nvPr/>
        </p:nvSpPr>
        <p:spPr>
          <a:xfrm>
            <a:off x="111104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9207DB73-1D39-030B-6ED3-F72323D82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" y="2345771"/>
            <a:ext cx="5512481" cy="3022642"/>
          </a:xfrm>
        </p:spPr>
      </p:pic>
      <p:pic>
        <p:nvPicPr>
          <p:cNvPr id="15" name="Immagine 14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D1185327-93C1-44AC-4028-38BDE0017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64" y="2336702"/>
            <a:ext cx="5512482" cy="31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5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8CBB8-E699-7EEA-CD35-97CF5E17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A5CA95-C58A-0444-BB94-27F739E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30CCC-E8D8-921B-C139-30A21D98D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99B8B-B0BA-646B-B030-ECAE139AD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70947-E39A-4AAC-8108-167AD9A56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FDD82E-341F-761B-502F-C3D9F0159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6BFEC36-ECD6-1ABF-A2C4-ED501F6A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Disturbance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F1842D-6452-2DEA-7DEB-115C06367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D56A08-E4E0-3618-11DC-3FEAD6CD1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15E39231-D3F0-4330-5962-C71542FFDC15}"/>
              </a:ext>
            </a:extLst>
          </p:cNvPr>
          <p:cNvSpPr/>
          <p:nvPr/>
        </p:nvSpPr>
        <p:spPr>
          <a:xfrm>
            <a:off x="0" y="6510747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6A0A51C-6DF9-13B3-15B6-038209072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27694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0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4A2BA-4158-7E89-FC81-47DE8FD8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5062479-54E0-E121-64E3-5620CB917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FE4943-05BA-B142-61E7-C14A045B9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F13864-A36F-781D-6231-E75386431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C72645-14A7-1BE3-24E5-408406841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FDA33-BA28-0140-78BB-5E4DB31E6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B2CB4E3-4523-F7DB-AC2D-8AFB1C11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Tracking Performance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4C8D1E25-D10A-4670-9791-82EA98CDC6E9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E9861386-571C-4D9C-A638-C8487AA3B750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67876CC2-6BDC-CD6B-ED46-B98CC193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FBB104-36B9-0EBB-AE9F-74E855A32A8F}"/>
              </a:ext>
            </a:extLst>
          </p:cNvPr>
          <p:cNvSpPr txBox="1"/>
          <p:nvPr/>
        </p:nvSpPr>
        <p:spPr>
          <a:xfrm>
            <a:off x="861848" y="1681655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A28A1D-889F-9B94-9401-81990AABCB1C}"/>
              </a:ext>
            </a:extLst>
          </p:cNvPr>
          <p:cNvSpPr txBox="1"/>
          <p:nvPr/>
        </p:nvSpPr>
        <p:spPr>
          <a:xfrm>
            <a:off x="7285703" y="1681655"/>
            <a:ext cx="390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diagramma, line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785D7546-2D80-27AD-8F64-AB2790441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095555"/>
            <a:ext cx="5724525" cy="4295775"/>
          </a:xfrm>
        </p:spPr>
      </p:pic>
      <p:pic>
        <p:nvPicPr>
          <p:cNvPr id="10" name="Immagine 9" descr="Immagine che contiene diagramma, line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27B0AE21-6D05-DDBE-02AC-9A81E566D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80" y="2161141"/>
            <a:ext cx="5724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622D4-5C0D-67D1-6EBB-A17F50C47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3CF7E5C-9ABF-FD6F-477B-1F47F4D3A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C0EC6E-2021-5F6B-2D8C-ABF31537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5DC5FA-AB5D-7795-555C-5BCFA00A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6930DF-90EA-6831-E1AD-2942E65CE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453338-8192-49F2-4DDD-F8072790E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F87C5D-5D1D-4F2A-6AFB-500E6965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2DE1459C-67CC-A1EE-7A50-83E31628D5CB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2802803-A748-A824-A088-2814418CA1F8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095FDFC-5AF1-FB86-52E6-6CB7B0CC53B3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E07835F-EDC7-7A61-97B6-5AAD7360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6D80E0-BBAF-B5F1-FBDC-21159A29D049}"/>
              </a:ext>
            </a:extLst>
          </p:cNvPr>
          <p:cNvSpPr txBox="1"/>
          <p:nvPr/>
        </p:nvSpPr>
        <p:spPr>
          <a:xfrm>
            <a:off x="7231898" y="1774125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2D9FB6-2C84-FAA2-2F24-5FFD865E6852}"/>
              </a:ext>
            </a:extLst>
          </p:cNvPr>
          <p:cNvSpPr txBox="1"/>
          <p:nvPr/>
        </p:nvSpPr>
        <p:spPr>
          <a:xfrm>
            <a:off x="1148545" y="1787654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14" name="Segnaposto contenuto 1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63E695D-9F4A-479F-0269-272F468DA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325411"/>
            <a:ext cx="4354067" cy="4143522"/>
          </a:xfrm>
        </p:spPr>
      </p:pic>
      <p:pic>
        <p:nvPicPr>
          <p:cNvPr id="16" name="Immagine 1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6E521F1-B9E9-9D8A-B6F6-C0122E993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66" y="2312895"/>
            <a:ext cx="4226936" cy="4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01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E9A94F-CE87-9313-6D08-88F382CD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0F7B5F-44DE-440C-B36F-B0A8E4AE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ABD911-1309-C90B-3D87-B3272FC95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DE3-C14B-CCC5-D99D-6C230B2C9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9219FA-648A-01E6-F031-B70940402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9640E6-1398-E1CF-1F23-9663084FC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ADB458-B399-9AB9-0AF3-ADF4EAEF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Orientation Tracking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68B72808-6085-C47D-8269-A6C55CED6D05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CBBD84F1-3E5A-F2B8-0D75-BD04976DE051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6BFF8D-CF24-5E0C-60EA-65931859913F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6ACBCB0-33F1-D612-8878-2149F4FA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2A47DED-2A10-3C5A-0A53-34A67E5ACC97}"/>
              </a:ext>
            </a:extLst>
          </p:cNvPr>
          <p:cNvSpPr txBox="1"/>
          <p:nvPr/>
        </p:nvSpPr>
        <p:spPr>
          <a:xfrm>
            <a:off x="6939074" y="172831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C4004-F118-3756-DDA6-B22A4294CF82}"/>
              </a:ext>
            </a:extLst>
          </p:cNvPr>
          <p:cNvSpPr txBox="1"/>
          <p:nvPr/>
        </p:nvSpPr>
        <p:spPr>
          <a:xfrm>
            <a:off x="1081268" y="1739610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FDD3FEB9-0B42-9A0F-E321-37C0C3DD8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154454"/>
            <a:ext cx="4574668" cy="4254701"/>
          </a:xfrm>
        </p:spPr>
      </p:pic>
      <p:pic>
        <p:nvPicPr>
          <p:cNvPr id="15" name="Immagine 1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1095170-B1F0-9291-ED33-04D0DAD1B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2" y="2154454"/>
            <a:ext cx="4559194" cy="42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36507-1F51-92D9-D6E6-EBCE5943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8" y="48857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Quadrotor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Model for </a:t>
            </a:r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Hierarchical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19B009C-992D-401A-0519-4C99B5FA80A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0" y="974015"/>
                <a:ext cx="5922121" cy="35297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altLang="it-IT" sz="26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alt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it-IT" altLang="it-IT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𝐹𝑠𝑖𝑛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𝐹𝑐𝑜𝑠</m:t>
                              </m:r>
                              <m:d>
                                <m:dPr>
                                  <m:ctrlP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it-IT" altLang="it-IT" sz="2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𝐹𝑐𝑜𝑠</m:t>
                              </m:r>
                              <m:d>
                                <m:dPr>
                                  <m:ctrlP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alt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altLang="it-IT" sz="2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altLang="it-IT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altLang="it-IT" sz="2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altLang="it-IT" sz="2600" i="1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altLang="it-IT" sz="2600" i="1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acc>
                      <m:r>
                        <a:rPr lang="it-IT" altLang="it-IT" sz="26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̃"/>
                          <m:ctrlPr>
                            <a:rPr lang="it-IT" alt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it-IT" altLang="it-IT" sz="2600" i="1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</m:acc>
                    </m:oMath>
                  </m:oMathPara>
                </a14:m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algn="just">
                  <a:spcAft>
                    <a:spcPts val="600"/>
                  </a:spcAft>
                  <a:buNone/>
                </a:pPr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180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19B009C-992D-401A-0519-4C99B5FA8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0" y="974015"/>
                <a:ext cx="5922121" cy="3529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A317BB7-3693-42FB-7533-82AFA13AD3D3}"/>
                  </a:ext>
                </a:extLst>
              </p:cNvPr>
              <p:cNvSpPr txBox="1"/>
              <p:nvPr/>
            </p:nvSpPr>
            <p:spPr>
              <a:xfrm>
                <a:off x="95201" y="4831117"/>
                <a:ext cx="6274914" cy="1070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  <m:r>
                                  <a:rPr lang="it-IT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sz="200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A317BB7-3693-42FB-7533-82AFA13AD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" y="4831117"/>
                <a:ext cx="6274914" cy="1070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D587CBB-2CEF-9400-67AD-493887B282F5}"/>
                  </a:ext>
                </a:extLst>
              </p:cNvPr>
              <p:cNvSpPr txBox="1"/>
              <p:nvPr/>
            </p:nvSpPr>
            <p:spPr>
              <a:xfrm>
                <a:off x="7255003" y="4393647"/>
                <a:ext cx="4700016" cy="185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mr>
                          <m:m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it-IT" sz="260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it-IT" sz="2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it-IT" sz="26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D587CBB-2CEF-9400-67AD-493887B28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003" y="4393647"/>
                <a:ext cx="4700016" cy="18526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diagramma, cerchio, linea, design">
            <a:extLst>
              <a:ext uri="{FF2B5EF4-FFF2-40B4-BE49-F238E27FC236}">
                <a16:creationId xmlns:a16="http://schemas.microsoft.com/office/drawing/2014/main" id="{B802F801-8CC8-63F0-004B-0392D31B3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85" y="1095719"/>
            <a:ext cx="4307701" cy="3415271"/>
          </a:xfrm>
          <a:prstGeom prst="rect">
            <a:avLst/>
          </a:prstGeom>
        </p:spPr>
      </p:pic>
      <p:sp>
        <p:nvSpPr>
          <p:cNvPr id="13" name="Rettangolo 10">
            <a:extLst>
              <a:ext uri="{FF2B5EF4-FFF2-40B4-BE49-F238E27FC236}">
                <a16:creationId xmlns:a16="http://schemas.microsoft.com/office/drawing/2014/main" id="{C6E3F759-B650-6AD6-EDAA-54A9A8ADFB85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1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0D34E61C-6B34-B814-B147-B3CBE1F2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95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08983F-A9A5-F224-88A2-80CE394B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ABFC5A-8E97-A9A1-4D87-E39E50C47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22AF9E-0DF4-F903-3AC1-6CBF94989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3D747-613E-9EA0-B414-7004C34C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A233E-A9E1-2086-D826-9396F8423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69462B-57AF-EEFD-233B-79B86674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40020C-9D08-9261-0A40-A5232EA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Position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BCBD6FFE-3F4E-146C-A788-F8FD49D453A4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308883E-3ED5-16B3-630E-2EDAC97EE0F2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34EB9D3-F601-ABE3-EB9D-29BEA8F78C41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EC9D2D3-78AE-737D-833E-CBA867E2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69ABE6-287D-5F7E-6F85-DC487ABC2C4D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C23FFD-9059-BBC4-02F5-45ADB0962C6A}"/>
              </a:ext>
            </a:extLst>
          </p:cNvPr>
          <p:cNvSpPr txBox="1"/>
          <p:nvPr/>
        </p:nvSpPr>
        <p:spPr>
          <a:xfrm>
            <a:off x="1024235" y="161503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9" name="Segnaposto contenuto 8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684C2E3-B1C5-BAED-29EC-460D9A86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4" y="1984368"/>
            <a:ext cx="4640822" cy="4357414"/>
          </a:xfrm>
        </p:spPr>
      </p:pic>
      <p:pic>
        <p:nvPicPr>
          <p:cNvPr id="16" name="Immagine 15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09C8010-8906-F137-9E29-30E2793D6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96" y="2070234"/>
            <a:ext cx="4433336" cy="41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8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0CDEE-B8A1-4F9A-B386-FA8AF353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06DEAF-A692-0027-802C-668BC9677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41E78A-319B-5CA7-26EE-5AA42E3A2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CE1115-8DE6-E1B0-22EE-1CA643B0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117923-4567-F4BD-434E-AFA0589E1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283CF7-3042-FD64-EAD2-B0C5ECB99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7ADB2A-51A8-806E-255F-38881B1C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Attitude Error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175062BE-5BFC-1F72-F23D-6A09E3683880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084EDE55-5D62-56E6-6C2C-E437D9DE21C3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8756D6C-3371-FF10-6997-DB7C6F146E3B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E9103E37-8730-004E-046C-9C231514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FF7FCEB-411A-1FF4-633D-429B93DFBC38}"/>
              </a:ext>
            </a:extLst>
          </p:cNvPr>
          <p:cNvSpPr txBox="1"/>
          <p:nvPr/>
        </p:nvSpPr>
        <p:spPr>
          <a:xfrm>
            <a:off x="7275271" y="167012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9E74C89-330A-88E8-7C6F-E1A68DF9AA99}"/>
              </a:ext>
            </a:extLst>
          </p:cNvPr>
          <p:cNvSpPr txBox="1"/>
          <p:nvPr/>
        </p:nvSpPr>
        <p:spPr>
          <a:xfrm>
            <a:off x="1030773" y="1619088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8" name="Segnaposto contenuto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87714A69-D608-1480-D6D3-8EFAC160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032988"/>
            <a:ext cx="4473678" cy="4169231"/>
          </a:xfrm>
        </p:spPr>
      </p:pic>
      <p:pic>
        <p:nvPicPr>
          <p:cNvPr id="15" name="Immagine 14" descr="Immagine che contiene testo, line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BDA74E99-32E8-93A6-7100-6C405BBA0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68" y="2028160"/>
            <a:ext cx="4707376" cy="43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38C1E-7A62-B214-4524-B995DA64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71CFB51-F4A7-1797-D63D-7E04B8365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093FF-83F6-1781-96B2-9564E983E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DF0293-01E9-18A8-10D8-637C23596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1A5B7-890F-2DDD-E587-39B0D8B23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090F53-EFE8-AA14-9E45-557D95F4F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19640F-1260-88C9-F834-5F61321B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Total Thrust</a:t>
            </a:r>
          </a:p>
        </p:txBody>
      </p:sp>
      <p:sp>
        <p:nvSpPr>
          <p:cNvPr id="10" name="Rettangolo 10">
            <a:extLst>
              <a:ext uri="{FF2B5EF4-FFF2-40B4-BE49-F238E27FC236}">
                <a16:creationId xmlns:a16="http://schemas.microsoft.com/office/drawing/2014/main" id="{96CBF644-E357-9F36-73DF-D8A5D379C6EF}"/>
              </a:ext>
            </a:extLst>
          </p:cNvPr>
          <p:cNvSpPr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11A676E5-D1FF-735F-AC9B-5FD236481610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71D93A0-E732-104C-7B74-895F76556482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1D3931AC-3238-EEA0-E933-56929BE3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124" y="6537426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C1CDDE-09AC-8AC2-898C-3675832AF278}"/>
              </a:ext>
            </a:extLst>
          </p:cNvPr>
          <p:cNvSpPr txBox="1"/>
          <p:nvPr/>
        </p:nvSpPr>
        <p:spPr>
          <a:xfrm>
            <a:off x="7411022" y="1663656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Passivity-Based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D15DD4-8A37-C4C9-DCA8-FC1DF761418B}"/>
              </a:ext>
            </a:extLst>
          </p:cNvPr>
          <p:cNvSpPr txBox="1"/>
          <p:nvPr/>
        </p:nvSpPr>
        <p:spPr>
          <a:xfrm>
            <a:off x="1111045" y="1663656"/>
            <a:ext cx="38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Hierarchical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Control</a:t>
            </a:r>
          </a:p>
        </p:txBody>
      </p:sp>
      <p:pic>
        <p:nvPicPr>
          <p:cNvPr id="9" name="Segnaposto contenuto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68D0956-B284-AB65-32EA-69CE261D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247093"/>
            <a:ext cx="5986363" cy="3282484"/>
          </a:xfrm>
        </p:spPr>
      </p:pic>
      <p:pic>
        <p:nvPicPr>
          <p:cNvPr id="16" name="Immagine 15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F5AE10FC-6CE7-2359-07D7-322AA904E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8280"/>
            <a:ext cx="5986363" cy="34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5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56EC6-FC95-E79C-D0F8-9D2CC3876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F9D8E8-48D9-5021-B59A-A3300AA2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F14D2-14F9-4BA9-C7BD-F30302C3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75D21F-FDF9-C2FB-0D0D-305AC4263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0124F5-CB25-858F-1513-0D82AADC6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591335-C555-92A7-7BDE-E598E5FC0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9FAC6CA-8372-AD07-4186-355CFD0D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Critical and final discussion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28369155-F611-0BE3-9B89-56938B491E3E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E937A785-2EDC-FE46-0849-8D0EB788AC03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38280720-6598-FB46-C874-44455CB6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8A71301-7D39-350C-F994-8BF8D344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4775"/>
            <a:ext cx="10351071" cy="4282187"/>
          </a:xfrm>
        </p:spPr>
        <p:txBody>
          <a:bodyPr>
            <a:normAutofit/>
          </a:bodyPr>
          <a:lstStyle/>
          <a:p>
            <a:r>
              <a:rPr lang="it-IT" sz="2400" b="1" err="1">
                <a:latin typeface="Century Gothic" panose="020B0502020202020204" pitchFamily="34" charset="0"/>
              </a:rPr>
              <a:t>Hierarchical</a:t>
            </a:r>
            <a:r>
              <a:rPr lang="it-IT" sz="2400" b="1">
                <a:latin typeface="Century Gothic" panose="020B0502020202020204" pitchFamily="34" charset="0"/>
              </a:rPr>
              <a:t>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Optimal</a:t>
            </a:r>
            <a:r>
              <a:rPr lang="it-IT" sz="2000">
                <a:latin typeface="Century Gothic" panose="020B0502020202020204" pitchFamily="34" charset="0"/>
              </a:rPr>
              <a:t> for energy-</a:t>
            </a:r>
            <a:r>
              <a:rPr lang="it-IT" sz="2000" err="1">
                <a:latin typeface="Century Gothic" panose="020B0502020202020204" pitchFamily="34" charset="0"/>
              </a:rPr>
              <a:t>efficient</a:t>
            </a:r>
            <a:r>
              <a:rPr lang="it-IT" sz="2000">
                <a:latin typeface="Century Gothic" panose="020B0502020202020204" pitchFamily="34" charset="0"/>
              </a:rPr>
              <a:t> tracking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Performs</a:t>
            </a:r>
            <a:r>
              <a:rPr lang="it-IT" sz="2000">
                <a:latin typeface="Century Gothic" panose="020B0502020202020204" pitchFamily="34" charset="0"/>
              </a:rPr>
              <a:t> best in </a:t>
            </a:r>
            <a:r>
              <a:rPr lang="it-IT" sz="2000" err="1">
                <a:latin typeface="Century Gothic" panose="020B0502020202020204" pitchFamily="34" charset="0"/>
              </a:rPr>
              <a:t>disturbance</a:t>
            </a:r>
            <a:r>
              <a:rPr lang="it-IT" sz="2000">
                <a:latin typeface="Century Gothic" panose="020B0502020202020204" pitchFamily="34" charset="0"/>
              </a:rPr>
              <a:t>-free </a:t>
            </a:r>
            <a:r>
              <a:rPr lang="it-IT" sz="2000" err="1">
                <a:latin typeface="Century Gothic" panose="020B0502020202020204" pitchFamily="34" charset="0"/>
              </a:rPr>
              <a:t>environments</a:t>
            </a:r>
            <a:endParaRPr lang="it-IT" sz="20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it-IT" sz="2400">
              <a:latin typeface="Century Gothic" panose="020B0502020202020204" pitchFamily="34" charset="0"/>
            </a:endParaRPr>
          </a:p>
          <a:p>
            <a:r>
              <a:rPr lang="it-IT" sz="2400" b="1" err="1">
                <a:latin typeface="Century Gothic" panose="020B0502020202020204" pitchFamily="34" charset="0"/>
              </a:rPr>
              <a:t>Passivity-based</a:t>
            </a:r>
            <a:r>
              <a:rPr lang="it-IT" sz="2400" b="1">
                <a:latin typeface="Century Gothic" panose="020B0502020202020204" pitchFamily="34" charset="0"/>
              </a:rPr>
              <a:t>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Robust</a:t>
            </a:r>
            <a:r>
              <a:rPr lang="it-IT" sz="2000">
                <a:latin typeface="Century Gothic" panose="020B0502020202020204" pitchFamily="34" charset="0"/>
              </a:rPr>
              <a:t> to </a:t>
            </a:r>
            <a:r>
              <a:rPr lang="it-IT" sz="2000" err="1">
                <a:latin typeface="Century Gothic" panose="020B0502020202020204" pitchFamily="34" charset="0"/>
              </a:rPr>
              <a:t>external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disturbances</a:t>
            </a:r>
            <a:endParaRPr lang="it-IT" sz="2000"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Ensures</a:t>
            </a:r>
            <a:r>
              <a:rPr lang="it-IT" sz="2000">
                <a:latin typeface="Century Gothic" panose="020B0502020202020204" pitchFamily="34" charset="0"/>
              </a:rPr>
              <a:t> tracking </a:t>
            </a:r>
            <a:r>
              <a:rPr lang="it-IT" sz="2000" err="1">
                <a:latin typeface="Century Gothic" panose="020B0502020202020204" pitchFamily="34" charset="0"/>
              </a:rPr>
              <a:t>despite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uncertainties</a:t>
            </a:r>
            <a:endParaRPr lang="it-IT" sz="2000"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2000" err="1">
                <a:latin typeface="Century Gothic" panose="020B0502020202020204" pitchFamily="34" charset="0"/>
              </a:rPr>
              <a:t>Higher</a:t>
            </a:r>
            <a:r>
              <a:rPr lang="it-IT" sz="2000">
                <a:latin typeface="Century Gothic" panose="020B0502020202020204" pitchFamily="34" charset="0"/>
              </a:rPr>
              <a:t> control </a:t>
            </a:r>
            <a:r>
              <a:rPr lang="it-IT" sz="2000" err="1">
                <a:latin typeface="Century Gothic" panose="020B0502020202020204" pitchFamily="34" charset="0"/>
              </a:rPr>
              <a:t>effort</a:t>
            </a:r>
            <a:r>
              <a:rPr lang="it-IT" sz="2000">
                <a:latin typeface="Century Gothic" panose="020B0502020202020204" pitchFamily="34" charset="0"/>
              </a:rPr>
              <a:t> </a:t>
            </a:r>
            <a:r>
              <a:rPr lang="it-IT" sz="2000" err="1">
                <a:latin typeface="Century Gothic" panose="020B0502020202020204" pitchFamily="34" charset="0"/>
              </a:rPr>
              <a:t>required</a:t>
            </a:r>
            <a:endParaRPr lang="it-IT" sz="2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7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49751-295C-39A6-C588-06827FE1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00D892-0BC8-D4E9-9CC5-6E2582CE4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C23A34-E064-FC77-6920-A2D81A591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6408DA-BD69-F297-3945-64CB77FD9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BBC140-4F60-A7F9-76B3-A7D7CD2E6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7598BF-071E-CAE0-E6CB-C397D2E35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5855DBA-3B74-74FA-9502-28774DA1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>
                <a:solidFill>
                  <a:srgbClr val="FFFFFF"/>
                </a:solidFill>
              </a:rPr>
              <a:t>Hierarchical no disturbance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E72668B4-BE4C-7A6C-54FD-560F0CEECF9C}"/>
              </a:ext>
            </a:extLst>
          </p:cNvPr>
          <p:cNvSpPr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ttangolo 10">
            <a:extLst>
              <a:ext uri="{FF2B5EF4-FFF2-40B4-BE49-F238E27FC236}">
                <a16:creationId xmlns:a16="http://schemas.microsoft.com/office/drawing/2014/main" id="{0CB5C86B-95A7-9DB3-75AB-5CCB07D55249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F41E3FD-1BEC-4390-499F-EE2168FA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271" y="6499689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HierarchicalNoDisturbance">
            <a:hlinkClick r:id="" action="ppaction://media"/>
            <a:extLst>
              <a:ext uri="{FF2B5EF4-FFF2-40B4-BE49-F238E27FC236}">
                <a16:creationId xmlns:a16="http://schemas.microsoft.com/office/drawing/2014/main" id="{26D02431-0D6B-F757-4AB8-D7C0C058AC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63577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B30BD-3BFC-DD0A-62BC-E679A04A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D3D2E1-6311-6A1B-C242-B9DB14D6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YOUR ATTENTION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08EEED16-6268-746D-541D-0D89DFAC1382}"/>
              </a:ext>
            </a:extLst>
          </p:cNvPr>
          <p:cNvSpPr/>
          <p:nvPr/>
        </p:nvSpPr>
        <p:spPr>
          <a:xfrm>
            <a:off x="1931874" y="4797188"/>
            <a:ext cx="6051236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5D099F7A-6D6B-0EEF-C972-BC41E5B474B7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9BD4B574-B670-75BF-3FF4-B0FE6083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414" y="6536997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1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186C-BCA4-40C1-1DE4-2800C35C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87752B-1018-212D-0A81-AF9E9642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8" y="48857"/>
            <a:ext cx="10515600" cy="1325563"/>
          </a:xfrm>
        </p:spPr>
        <p:txBody>
          <a:bodyPr>
            <a:normAutofit/>
          </a:bodyPr>
          <a:lstStyle/>
          <a:p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Quadrotor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model for </a:t>
            </a:r>
            <a:r>
              <a:rPr lang="it-IT" sz="3600" err="1">
                <a:solidFill>
                  <a:srgbClr val="C00000"/>
                </a:solidFill>
                <a:latin typeface="Century Gothic" panose="020B0502020202020204" pitchFamily="34" charset="0"/>
              </a:rPr>
              <a:t>Passivity-Based</a:t>
            </a:r>
            <a:r>
              <a:rPr lang="it-IT" sz="3600">
                <a:solidFill>
                  <a:srgbClr val="C00000"/>
                </a:solidFill>
                <a:latin typeface="Century Gothic" panose="020B0502020202020204" pitchFamily="34" charset="0"/>
              </a:rPr>
              <a:t>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CD84F3C-1625-3379-42D9-093F3E787A2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717629" y="2157405"/>
                <a:ext cx="6093027" cy="26656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just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𝑚𝑔</m:t>
                      </m:r>
                      <m:sSub>
                        <m:sSubPr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600" i="1"/>
              </a:p>
              <a:p>
                <a:pPr marL="0" indent="0" algn="just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 = −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en-US" sz="26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</a:rPr>
                        <m:t> + </m:t>
                      </m:r>
                      <m:sSubSup>
                        <m:sSubSupPr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</m:oMath>
                  </m:oMathPara>
                </a14:m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6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600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2000" i="1">
                  <a:latin typeface="Cambria Math" panose="02040503050406030204" pitchFamily="18" charset="0"/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it-IT" altLang="it-IT" sz="180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CD84F3C-1625-3379-42D9-093F3E787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717629" y="2157405"/>
                <a:ext cx="6093027" cy="26656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318EA30-67A8-3CCC-10FE-1CD00E5F2175}"/>
                  </a:ext>
                </a:extLst>
              </p:cNvPr>
              <p:cNvSpPr txBox="1"/>
              <p:nvPr/>
            </p:nvSpPr>
            <p:spPr>
              <a:xfrm>
                <a:off x="5717893" y="5766877"/>
                <a:ext cx="470001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2600" i="1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𝐼𝑄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6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318EA30-67A8-3CCC-10FE-1CD00E5F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93" y="5766877"/>
                <a:ext cx="47000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diagramma, cerchio, linea, design">
            <a:extLst>
              <a:ext uri="{FF2B5EF4-FFF2-40B4-BE49-F238E27FC236}">
                <a16:creationId xmlns:a16="http://schemas.microsoft.com/office/drawing/2014/main" id="{3D17E137-27A4-4721-F379-1C3A3F926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85" y="1095719"/>
            <a:ext cx="4307701" cy="3415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0843FF4-EF4B-5BBF-785A-787E37D13DA3}"/>
                  </a:ext>
                </a:extLst>
              </p:cNvPr>
              <p:cNvSpPr txBox="1"/>
              <p:nvPr/>
            </p:nvSpPr>
            <p:spPr>
              <a:xfrm>
                <a:off x="4788604" y="5018127"/>
                <a:ext cx="6925519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acc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𝐼𝑄</m:t>
                      </m:r>
                      <m:d>
                        <m:d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it-IT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it-IT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600">
                  <a:ea typeface="Cambria Math" panose="02040503050406030204" pitchFamily="18" charset="0"/>
                </a:endParaRPr>
              </a:p>
              <a:p>
                <a:endParaRPr lang="it-IT" sz="26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40843FF4-EF4B-5BBF-785A-787E37D13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604" y="5018127"/>
                <a:ext cx="6925519" cy="907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0">
            <a:extLst>
              <a:ext uri="{FF2B5EF4-FFF2-40B4-BE49-F238E27FC236}">
                <a16:creationId xmlns:a16="http://schemas.microsoft.com/office/drawing/2014/main" id="{62EA0473-B1F6-E8A7-FFCF-48BA5725875D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14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5D3CE228-4DBC-765D-C42F-51D32F1E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239B89A-3FEA-5056-18C4-948021DB5A65}"/>
                  </a:ext>
                </a:extLst>
              </p:cNvPr>
              <p:cNvSpPr txBox="1"/>
              <p:nvPr/>
            </p:nvSpPr>
            <p:spPr>
              <a:xfrm>
                <a:off x="-567160" y="4654430"/>
                <a:ext cx="6285053" cy="136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2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sz="2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sz="26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260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239B89A-3FEA-5056-18C4-948021DB5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160" y="4654430"/>
                <a:ext cx="6285053" cy="1364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47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B92986-DA89-4AA5-32E8-FE6D14C6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it-IT" err="1">
                <a:solidFill>
                  <a:srgbClr val="C00000"/>
                </a:solidFill>
              </a:rPr>
              <a:t>Trajectory</a:t>
            </a:r>
            <a:r>
              <a:rPr lang="it-IT">
                <a:solidFill>
                  <a:srgbClr val="C00000"/>
                </a:solidFill>
              </a:rPr>
              <a:t> planning</a:t>
            </a:r>
          </a:p>
        </p:txBody>
      </p:sp>
      <p:pic>
        <p:nvPicPr>
          <p:cNvPr id="8" name="Segnaposto contenuto 7" descr="Immagine che contiene diagramma, linea, schizzo, cerchio">
            <a:extLst>
              <a:ext uri="{FF2B5EF4-FFF2-40B4-BE49-F238E27FC236}">
                <a16:creationId xmlns:a16="http://schemas.microsoft.com/office/drawing/2014/main" id="{9094F250-9B77-1927-DE3F-1E198B15F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55" y="172502"/>
            <a:ext cx="5262147" cy="4399500"/>
          </a:xfrm>
        </p:spPr>
      </p:pic>
      <p:sp>
        <p:nvSpPr>
          <p:cNvPr id="4" name="Rettangolo 10">
            <a:extLst>
              <a:ext uri="{FF2B5EF4-FFF2-40B4-BE49-F238E27FC236}">
                <a16:creationId xmlns:a16="http://schemas.microsoft.com/office/drawing/2014/main" id="{6FFA14F2-68D3-FAA4-539A-09F07B8B9DB1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BA5336BE-1524-F5F6-32F0-ABF13639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DF98C78D-6AD9-B146-C906-77EF8F0939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901689"/>
              <a:ext cx="6833421" cy="50325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7807">
                      <a:extLst>
                        <a:ext uri="{9D8B030D-6E8A-4147-A177-3AD203B41FA5}">
                          <a16:colId xmlns:a16="http://schemas.microsoft.com/office/drawing/2014/main" val="3050415969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1587682398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711656615"/>
                        </a:ext>
                      </a:extLst>
                    </a:gridCol>
                  </a:tblGrid>
                  <a:tr h="347073"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Parameter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Description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/>
                            <a:t>Value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0191403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𝑓𝑖𝑛𝑎𝑙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𝑇𝑜𝑡𝑎𝑙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𝑑𝑢𝑟𝑎𝑡𝑖𝑜𝑛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00" i="1" smtClean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𝑡𝑟𝑎𝑗𝑒𝑐𝑡𝑜𝑟𝑦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60 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011546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𝑆𝑎𝑚𝑝𝑙𝑖𝑛𝑔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𝑡𝑖𝑚𝑒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0.001 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539770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𝑅𝑎𝑑𝑖𝑢𝑠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i="1" smtClean="0">
                                    <a:latin typeface="Cambria Math" panose="02040503050406030204" pitchFamily="18" charset="0"/>
                                  </a:rPr>
                                  <m:t>𝑐𝑖𝑟𝑐𝑢𝑙𝑎𝑟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𝑚𝑜𝑡𝑖𝑜𝑛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166727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𝐴𝑛𝑔𝑢𝑙𝑎𝑟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𝑣𝑒𝑙𝑜𝑐𝑖𝑡𝑦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num>
                                  <m:den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196734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𝐹𝑖𝑛𝑎𝑙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𝑎𝑙𝑡𝑖𝑡𝑢𝑑𝑒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98786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𝑣𝑒𝑟𝑡𝑖𝑐𝑎𝑙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𝑎𝑠𝑐𝑒𝑛𝑡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30 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728339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300" b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𝑌𝑎𝑤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𝑟𝑒𝑓𝑒𝑟𝑒𝑛𝑐𝑒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𝑐𝑜𝑛𝑠𝑡𝑎𝑛𝑡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0734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𝑉𝑒𝑟𝑡𝑖𝑐𝑎𝑙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𝑝𝑟𝑜𝑓𝑖𝑙𝑒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𝑝𝑎𝑟𝑎𝑚𝑒𝑡𝑒𝑟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975228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&lt;30)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𝑉𝑒𝑟𝑡𝑖𝑐𝑎𝑙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𝑝𝑜𝑙𝑦𝑛𝑜𝑚𝑖𝑎𝑙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𝑝h𝑎𝑠𝑒</m:t>
                                </m:r>
                              </m:oMath>
                            </m:oMathPara>
                          </a14:m>
                          <a:endParaRPr lang="it-IT" sz="13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1300" b="0" i="1" smtClean="0">
                                    <a:latin typeface="Cambria Math" panose="02040503050406030204" pitchFamily="18" charset="0"/>
                                  </a:rPr>
                                  <m:t> −2</m:t>
                                </m:r>
                                <m:sSup>
                                  <m:sSupPr>
                                    <m:ctrlP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sz="13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300" b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572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5">
                <a:extLst>
                  <a:ext uri="{FF2B5EF4-FFF2-40B4-BE49-F238E27FC236}">
                    <a16:creationId xmlns:a16="http://schemas.microsoft.com/office/drawing/2014/main" id="{DF98C78D-6AD9-B146-C906-77EF8F0939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901689"/>
              <a:ext cx="6833421" cy="50325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7807">
                      <a:extLst>
                        <a:ext uri="{9D8B030D-6E8A-4147-A177-3AD203B41FA5}">
                          <a16:colId xmlns:a16="http://schemas.microsoft.com/office/drawing/2014/main" val="3050415969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1587682398"/>
                        </a:ext>
                      </a:extLst>
                    </a:gridCol>
                    <a:gridCol w="2277807">
                      <a:extLst>
                        <a:ext uri="{9D8B030D-6E8A-4147-A177-3AD203B41FA5}">
                          <a16:colId xmlns:a16="http://schemas.microsoft.com/office/drawing/2014/main" val="711656615"/>
                        </a:ext>
                      </a:extLst>
                    </a:gridCol>
                  </a:tblGrid>
                  <a:tr h="347073"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Parameter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 err="1"/>
                            <a:t>Description</a:t>
                          </a:r>
                          <a:endParaRPr lang="it-IT" sz="130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sz="1300"/>
                            <a:t>Value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0191403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58000" r="-200535" b="-6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58000" r="-101072" b="-6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58000" r="-802" b="-67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011546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277193" r="-200535" b="-10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277193" r="-101072" b="-10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277193" r="-802" b="-10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539770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215000" r="-200535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215000" r="-101072" b="-5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215000" r="-802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166727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315000" r="-200535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315000" r="-101072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315000" r="-802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1196734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728070" r="-200535" b="-6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728070" r="-101072" b="-6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728070" r="-802" b="-628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98786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476768" r="-200535" b="-26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476768" r="-101072" b="-26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476768" r="-802" b="-2616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728339"/>
                      </a:ext>
                    </a:extLst>
                  </a:tr>
                  <a:tr h="347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1001754" r="-200535" b="-35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1001754" r="-101072" b="-354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1001754" r="-802" b="-3543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920734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628000" r="-200535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628000" r="-101072" b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628000" r="-802" b="-1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975228"/>
                      </a:ext>
                    </a:extLst>
                  </a:tr>
                  <a:tr h="6073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" t="-728000" r="-20053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04" t="-728000" r="-101072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67" t="-728000" r="-802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65727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F3FED5B-2E69-BD43-E65F-D5B43AE8B8BF}"/>
                  </a:ext>
                </a:extLst>
              </p:cNvPr>
              <p:cNvSpPr txBox="1"/>
              <p:nvPr/>
            </p:nvSpPr>
            <p:spPr>
              <a:xfrm>
                <a:off x="6929855" y="4572004"/>
                <a:ext cx="5262147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300" i="1">
                          <a:latin typeface="Cambria Math" panose="02040503050406030204" pitchFamily="18" charset="0"/>
                        </a:rPr>
                        <m:t>=−2+2</m:t>
                      </m:r>
                      <m:func>
                        <m:func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3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it-IT" sz="23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it-IT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3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it-IT" sz="2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it-IT" sz="23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it-IT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it-IT" sz="2300" i="1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it-IT" sz="23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  <m:r>
                            <a:rPr lang="it-IT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it-IT" sz="23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F3FED5B-2E69-BD43-E65F-D5B43AE8B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855" y="4572004"/>
                <a:ext cx="5262147" cy="1682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7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FAAB93-CC24-F874-E236-348F4CE5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Control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B16F50CC-7F23-F193-831F-DF3039F0C947}"/>
              </a:ext>
            </a:extLst>
          </p:cNvPr>
          <p:cNvSpPr/>
          <p:nvPr/>
        </p:nvSpPr>
        <p:spPr>
          <a:xfrm>
            <a:off x="1105661" y="4800600"/>
            <a:ext cx="5179879" cy="1200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endParaRPr lang="en-US" sz="2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Gerarchia">
            <a:extLst>
              <a:ext uri="{FF2B5EF4-FFF2-40B4-BE49-F238E27FC236}">
                <a16:creationId xmlns:a16="http://schemas.microsoft.com/office/drawing/2014/main" id="{9A5A99A4-3FD0-8A1F-81E5-D25AB6927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  <p:sp>
        <p:nvSpPr>
          <p:cNvPr id="3" name="Rettangolo 10">
            <a:extLst>
              <a:ext uri="{FF2B5EF4-FFF2-40B4-BE49-F238E27FC236}">
                <a16:creationId xmlns:a16="http://schemas.microsoft.com/office/drawing/2014/main" id="{5AA3B3A0-EB9A-A73B-1B76-F553C4643D22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6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4CF66F37-AA88-8208-6A92-491F28C0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75" y="651880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03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9BE6BF-060C-6289-841D-F632C3CA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6" y="494417"/>
            <a:ext cx="10534651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Block diagram</a:t>
            </a:r>
          </a:p>
        </p:txBody>
      </p:sp>
      <p:pic>
        <p:nvPicPr>
          <p:cNvPr id="5" name="Segnaposto contenuto 4" descr="Immagine che contiene testo, diagramma, schermata, Piano">
            <a:extLst>
              <a:ext uri="{FF2B5EF4-FFF2-40B4-BE49-F238E27FC236}">
                <a16:creationId xmlns:a16="http://schemas.microsoft.com/office/drawing/2014/main" id="{25C6A6EB-AE99-4736-0B7D-492804DC7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06" y="2354242"/>
            <a:ext cx="9181593" cy="3948085"/>
          </a:xfrm>
          <a:prstGeom prst="rect">
            <a:avLst/>
          </a:prstGeom>
        </p:spPr>
      </p:pic>
      <p:sp>
        <p:nvSpPr>
          <p:cNvPr id="6" name="Rettangolo 10">
            <a:extLst>
              <a:ext uri="{FF2B5EF4-FFF2-40B4-BE49-F238E27FC236}">
                <a16:creationId xmlns:a16="http://schemas.microsoft.com/office/drawing/2014/main" id="{E2108C6D-189E-551D-C11E-887C4672ED44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7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2341CFE1-768D-69C8-CE90-B3525BB6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557" y="6537424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8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C26282-657D-10B7-8F5F-F00E22BE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Posture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A72727F-7400-45A4-2AB6-000642BEF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66540" y="211756"/>
                <a:ext cx="5399065" cy="5983771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latin typeface="Century Gothic" panose="020B0502020202020204" pitchFamily="34" charset="0"/>
                  </a:rPr>
                  <a:t>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aim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outer</a:t>
                </a:r>
                <a:r>
                  <a:rPr lang="it-IT" sz="2000" dirty="0">
                    <a:latin typeface="Century Gothic" panose="020B0502020202020204" pitchFamily="34" charset="0"/>
                  </a:rPr>
                  <a:t> loop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 track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desired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trajectory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it-IT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latin typeface="Century Gothic" panose="020B0502020202020204" pitchFamily="34" charset="0"/>
                  </a:rPr>
                  <a:t>We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linearized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dynamics by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choosing</a:t>
                </a:r>
                <a:r>
                  <a:rPr lang="it-IT" sz="2000" dirty="0">
                    <a:latin typeface="Century Gothic" panose="020B0502020202020204" pitchFamily="34" charset="0"/>
                  </a:rPr>
                  <a:t>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thrust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inpus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as</a:t>
                </a:r>
                <a:r>
                  <a:rPr lang="it-IT" sz="2000" dirty="0"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latin typeface="Century Gothic" panose="020B0502020202020204" pitchFamily="34" charset="0"/>
                  </a:rPr>
                  <a:t>So the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closed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loop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vertical</a:t>
                </a:r>
                <a:r>
                  <a:rPr lang="it-IT" sz="2000" dirty="0">
                    <a:latin typeface="Century Gothic" panose="020B0502020202020204" pitchFamily="34" charset="0"/>
                  </a:rPr>
                  <a:t> dynamics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become</a:t>
                </a:r>
                <a:r>
                  <a:rPr lang="it-IT" sz="2000" dirty="0"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latin typeface="Century Gothic" panose="020B0502020202020204" pitchFamily="34" charset="0"/>
                  </a:rPr>
                  <a:t>The dynamics of y and x are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reduced</a:t>
                </a:r>
                <a:r>
                  <a:rPr lang="it-IT" sz="2000" dirty="0">
                    <a:latin typeface="Century Gothic" panose="020B0502020202020204" pitchFamily="34" charset="0"/>
                  </a:rPr>
                  <a:t>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Through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this</a:t>
                </a:r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choice</a:t>
                </a:r>
                <a:r>
                  <a:rPr lang="it-IT" sz="2000" dirty="0">
                    <a:latin typeface="Century Gothic" panose="020B0502020202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, from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expressions</a:t>
                </a:r>
                <a:r>
                  <a:rPr lang="it-IT" sz="2000" dirty="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sz="2000" dirty="0">
                    <a:latin typeface="Century Gothic" panose="020B0502020202020204" pitchFamily="34" charset="0"/>
                  </a:rPr>
                  <a:t> can be </a:t>
                </a:r>
                <a:r>
                  <a:rPr lang="it-IT" sz="2000" dirty="0" err="1">
                    <a:latin typeface="Century Gothic" panose="020B0502020202020204" pitchFamily="34" charset="0"/>
                  </a:rPr>
                  <a:t>obtained</a:t>
                </a:r>
                <a:r>
                  <a:rPr lang="it-IT" sz="2000" dirty="0"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it-IT" sz="2000" dirty="0">
                    <a:latin typeface="Century Gothic" panose="020B0502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0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>
                          <a:latin typeface="Cambria Math" panose="02040503050406030204" pitchFamily="18" charset="0"/>
                        </a:rPr>
                        <m:t>arctan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t-IT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A72727F-7400-45A4-2AB6-000642BEF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6540" y="211756"/>
                <a:ext cx="5399065" cy="5983771"/>
              </a:xfrm>
              <a:blipFill>
                <a:blip r:embed="rId2"/>
                <a:stretch>
                  <a:fillRect l="-1130" t="-2752" r="-1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9FE43E24-8915-148C-2124-773719C69351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just">
              <a:spcBef>
                <a:spcPts val="1751"/>
              </a:spcBef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US">
                <a:solidFill>
                  <a:srgbClr val="971720"/>
                </a:solidFill>
                <a:latin typeface="Century Gothic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FE611824-3A06-837B-9884-22459C01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5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45E8-423D-7BCC-31A2-E3D8C986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32EEB3-6C8C-FA3A-CFB4-26AB956A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1CDE738-7371-2AEA-1F7F-1FBD8B99F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5CE4B2-A7C3-75E8-822F-048D4AAF9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A84F47-905B-E618-A544-57807539D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DA321B-31D8-D266-B8F3-52774BE12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4" y="3588086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CE24900-A8D8-3DA8-2CA9-7328A1A58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1FEF17-7A94-1ACE-7367-7D16C05BE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C52684-1509-B9A6-3EC0-75010D7D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7"/>
            <a:ext cx="3201367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Posture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37D473B-D8FC-B2FD-4D19-BA090AAA9F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9652" y="-10142"/>
                <a:ext cx="6655957" cy="6205673"/>
              </a:xfrm>
            </p:spPr>
            <p:txBody>
              <a:bodyPr anchor="ctr"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The position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errors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and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error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accelerations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defined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it-IT" sz="20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̈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</m:oMath>
                </a14:m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The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reduced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system dynamics can be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written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̂"/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designed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it-IT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it-IT" sz="20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Ke</m:t>
                      </m:r>
                    </m:oMath>
                  </m:oMathPara>
                </a14:m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Where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K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is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obtained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via LQR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teory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by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minimizing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𝑄𝑒</m:t>
                              </m:r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acc>
                                <m:accPr>
                                  <m:chr m:val="̂"/>
                                  <m:ctrlP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it-IT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 0 0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0 0</m:t>
                            </m:r>
                          </m:e>
                          <m:e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0 0 </m:t>
                            </m:r>
                            <m:r>
                              <a:rPr lang="it-IT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0 0</m:t>
                            </m:r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The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resulting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control </a:t>
                </a:r>
                <a:r>
                  <a:rPr lang="it-IT" sz="2000" dirty="0" err="1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laws</a:t>
                </a:r>
                <a:r>
                  <a:rPr lang="it-IT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are: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it-IT" sz="2000" dirty="0">
                  <a:solidFill>
                    <a:schemeClr val="tx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37D473B-D8FC-B2FD-4D19-BA090AAA9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9652" y="-10142"/>
                <a:ext cx="6655957" cy="6205673"/>
              </a:xfrm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10">
            <a:extLst>
              <a:ext uri="{FF2B5EF4-FFF2-40B4-BE49-F238E27FC236}">
                <a16:creationId xmlns:a16="http://schemas.microsoft.com/office/drawing/2014/main" id="{F4EA335E-6BAE-EC07-2ACF-F46324E78056}"/>
              </a:ext>
            </a:extLst>
          </p:cNvPr>
          <p:cNvSpPr/>
          <p:nvPr/>
        </p:nvSpPr>
        <p:spPr>
          <a:xfrm>
            <a:off x="0" y="6500180"/>
            <a:ext cx="12192000" cy="357823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751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71720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Trajectory Tracking for Quadrotors under External Wrenches: Hierarchical vs Passivity-Based Control</a:t>
            </a:r>
          </a:p>
        </p:txBody>
      </p:sp>
      <p:pic>
        <p:nvPicPr>
          <p:cNvPr id="5" name="Picture 2" descr="C:\Bruno\campus\unina\Stationery\Dipartimenti\DIETI\Logo_DIETI_Porte.png">
            <a:extLst>
              <a:ext uri="{FF2B5EF4-FFF2-40B4-BE49-F238E27FC236}">
                <a16:creationId xmlns:a16="http://schemas.microsoft.com/office/drawing/2014/main" id="{A6C1DEDD-28E6-DEE6-9522-1BB0E52E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5" y="6537423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2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1482</Words>
  <Application>Microsoft Office PowerPoint</Application>
  <PresentationFormat>Widescreen</PresentationFormat>
  <Paragraphs>272</Paragraphs>
  <Slides>35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Century</vt:lpstr>
      <vt:lpstr>Century Gothic</vt:lpstr>
      <vt:lpstr>Wingdings</vt:lpstr>
      <vt:lpstr>Tema di Office</vt:lpstr>
      <vt:lpstr>1_Tema di Office</vt:lpstr>
      <vt:lpstr>Presentazione standard di PowerPoint</vt:lpstr>
      <vt:lpstr>Summary</vt:lpstr>
      <vt:lpstr>Quadrotor Model for Hierarchical Control</vt:lpstr>
      <vt:lpstr>Quadrotor model for Passivity-Based Control</vt:lpstr>
      <vt:lpstr>Trajectory planning</vt:lpstr>
      <vt:lpstr>Hierarchical Control</vt:lpstr>
      <vt:lpstr>Block diagram</vt:lpstr>
      <vt:lpstr>Posture Control</vt:lpstr>
      <vt:lpstr>Posture Control</vt:lpstr>
      <vt:lpstr>Orientation Control</vt:lpstr>
      <vt:lpstr>Passivity-Based Control</vt:lpstr>
      <vt:lpstr>Block diagram</vt:lpstr>
      <vt:lpstr>Outer Loop</vt:lpstr>
      <vt:lpstr>Outer Loop</vt:lpstr>
      <vt:lpstr>Inner Loop</vt:lpstr>
      <vt:lpstr>Momentum Based Estimator</vt:lpstr>
      <vt:lpstr>Experiments and Results</vt:lpstr>
      <vt:lpstr>Parameters and case of study</vt:lpstr>
      <vt:lpstr>Without Disturbance</vt:lpstr>
      <vt:lpstr>Tracking Performance</vt:lpstr>
      <vt:lpstr>Position Tracking</vt:lpstr>
      <vt:lpstr>Orientation Tracking</vt:lpstr>
      <vt:lpstr>Position Error</vt:lpstr>
      <vt:lpstr>Attitude Error</vt:lpstr>
      <vt:lpstr>Total Thrust</vt:lpstr>
      <vt:lpstr>With Disturbance</vt:lpstr>
      <vt:lpstr>Tracking Performance</vt:lpstr>
      <vt:lpstr>Position Tracking</vt:lpstr>
      <vt:lpstr>Orientation Tracking</vt:lpstr>
      <vt:lpstr>Position Error</vt:lpstr>
      <vt:lpstr>Attitude Error</vt:lpstr>
      <vt:lpstr>Total Thrust</vt:lpstr>
      <vt:lpstr>Critical and final discussion</vt:lpstr>
      <vt:lpstr>Hierarchical no disturbance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TRENTI</dc:creator>
  <cp:lastModifiedBy>MATTEO RUSSO</cp:lastModifiedBy>
  <cp:revision>4</cp:revision>
  <dcterms:created xsi:type="dcterms:W3CDTF">2025-07-11T14:03:18Z</dcterms:created>
  <dcterms:modified xsi:type="dcterms:W3CDTF">2025-07-14T11:33:04Z</dcterms:modified>
</cp:coreProperties>
</file>